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4">
  <p:sldMasterIdLst>
    <p:sldMasterId id="2147483648" r:id="rId1"/>
  </p:sldMasterIdLst>
  <p:notesMasterIdLst>
    <p:notesMasterId r:id="rId10"/>
  </p:notesMasterIdLst>
  <p:sldIdLst>
    <p:sldId id="256" r:id="rId3"/>
    <p:sldId id="257" r:id="rId4"/>
    <p:sldId id="258" r:id="rId5"/>
    <p:sldId id="259" r:id="rId6"/>
    <p:sldId id="271" r:id="rId7"/>
    <p:sldId id="282" r:id="rId8"/>
    <p:sldId id="296" r:id="rId9"/>
    <p:sldId id="297" r:id="rId11"/>
  </p:sldIdLst>
  <p:sldSz cx="12198350" cy="6859270"/>
  <p:notesSz cx="6858000" cy="9144000"/>
  <p:defaultTextStyle>
    <a:defPPr>
      <a:defRPr lang="zh-CN"/>
    </a:defPPr>
    <a:lvl1pPr algn="l" defTabSz="1089025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anose="02080604020202020204" pitchFamily="34" charset="0"/>
        <a:ea typeface="幼圆" pitchFamily="49" charset="-122"/>
        <a:cs typeface="+mn-cs"/>
      </a:defRPr>
    </a:lvl1pPr>
    <a:lvl2pPr marL="544830" indent="-87630" algn="l" defTabSz="1089025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anose="02080604020202020204" pitchFamily="34" charset="0"/>
        <a:ea typeface="幼圆" pitchFamily="49" charset="-122"/>
        <a:cs typeface="+mn-cs"/>
      </a:defRPr>
    </a:lvl2pPr>
    <a:lvl3pPr marL="1089025" indent="-174625" algn="l" defTabSz="1089025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anose="02080604020202020204" pitchFamily="34" charset="0"/>
        <a:ea typeface="幼圆" pitchFamily="49" charset="-122"/>
        <a:cs typeface="+mn-cs"/>
      </a:defRPr>
    </a:lvl3pPr>
    <a:lvl4pPr marL="1633855" indent="-262255" algn="l" defTabSz="1089025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anose="02080604020202020204" pitchFamily="34" charset="0"/>
        <a:ea typeface="幼圆" pitchFamily="49" charset="-122"/>
        <a:cs typeface="+mn-cs"/>
      </a:defRPr>
    </a:lvl4pPr>
    <a:lvl5pPr marL="2178050" indent="-349250" algn="l" defTabSz="1089025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anose="02080604020202020204" pitchFamily="34" charset="0"/>
        <a:ea typeface="幼圆" pitchFamily="49" charset="-122"/>
        <a:cs typeface="+mn-cs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Arial" panose="02080604020202020204" pitchFamily="34" charset="0"/>
        <a:ea typeface="幼圆" pitchFamily="49" charset="-122"/>
        <a:cs typeface="+mn-cs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Arial" panose="02080604020202020204" pitchFamily="34" charset="0"/>
        <a:ea typeface="幼圆" pitchFamily="49" charset="-122"/>
        <a:cs typeface="+mn-cs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Arial" panose="02080604020202020204" pitchFamily="34" charset="0"/>
        <a:ea typeface="幼圆" pitchFamily="49" charset="-122"/>
        <a:cs typeface="+mn-cs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Arial" panose="02080604020202020204" pitchFamily="34" charset="0"/>
        <a:ea typeface="幼圆" pitchFamily="49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C0C0C0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08" d="100"/>
          <a:sy n="108" d="100"/>
        </p:scale>
        <p:origin x="-636" y="-78"/>
      </p:cViewPr>
      <p:guideLst>
        <p:guide orient="horz" pos="224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4" cy="72004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8.xml"/><Relationship Id="rId1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页眉占位符 1"/>
          <p:cNvSpPr>
            <a:spLocks noGrp="true" noChangeArrowheads="true"/>
          </p:cNvSpPr>
          <p:nvPr>
            <p:ph type="hdr" sz="quarter" idx="4294967295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false" compatLnSpc="true"/>
          <a:lstStyle>
            <a:lvl1pPr eaLnBrk="1" hangingPunct="1">
              <a:buFont typeface="Arial" panose="02080604020202020204" pitchFamily="34" charset="0"/>
              <a:buNone/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2051" name="日期占位符 2"/>
          <p:cNvSpPr>
            <a:spLocks noGrp="true" noChangeArrowheads="true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false" compatLnSpc="true"/>
          <a:lstStyle>
            <a:lvl1pPr algn="r" eaLnBrk="1" hangingPunct="1">
              <a:buFont typeface="Arial" panose="02080604020202020204" pitchFamily="34" charset="0"/>
              <a:buNone/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E73F767E-A331-4535-93EA-5FEAEAA3F753}" type="datetime1">
              <a:rPr lang="zh-CN" altLang="en-US"/>
            </a:fld>
            <a:endParaRPr lang="zh-CN" altLang="en-US" sz="1200"/>
          </a:p>
        </p:txBody>
      </p:sp>
      <p:sp>
        <p:nvSpPr>
          <p:cNvPr id="13316" name="幻灯片图像占位符 3"/>
          <p:cNvSpPr>
            <a:spLocks noGrp="true" noRot="true" noChangeAspect="true" noChangeArrowheads="true"/>
          </p:cNvSpPr>
          <p:nvPr>
            <p:ph type="sldImg" idx="9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12700">
            <a:noFill/>
            <a:miter lim="800000"/>
          </a:ln>
        </p:spPr>
      </p:sp>
      <p:sp>
        <p:nvSpPr>
          <p:cNvPr id="13317" name="备注占位符 4"/>
          <p:cNvSpPr>
            <a:spLocks noGrp="true" noRot="true" noChangeAspect="true" noChangeArrowheads="true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12700">
            <a:noFill/>
            <a:miter lim="800000"/>
          </a:ln>
        </p:spPr>
        <p:txBody>
          <a:bodyPr anchor="ctr"/>
          <a:lstStyle/>
          <a:p>
            <a:pPr eaLnBrk="1" hangingPunct="1">
              <a:spcBef>
                <a:spcPct val="30000"/>
              </a:spcBef>
              <a:buFont typeface="Arial" panose="02080604020202020204" pitchFamily="34" charset="0"/>
              <a:buNone/>
            </a:pPr>
            <a:r>
              <a:rPr lang="zh-CN" altLang="en-US" sz="1200">
                <a:ea typeface="宋体" pitchFamily="2" charset="-122"/>
              </a:rPr>
              <a:t>单击此处编辑母版文本样式</a:t>
            </a:r>
            <a:endParaRPr lang="zh-CN" altLang="en-US" sz="1200">
              <a:ea typeface="宋体" pitchFamily="2" charset="-122"/>
            </a:endParaRPr>
          </a:p>
          <a:p>
            <a:pPr eaLnBrk="1" hangingPunct="1">
              <a:spcBef>
                <a:spcPct val="30000"/>
              </a:spcBef>
              <a:buFont typeface="Arial" panose="02080604020202020204" pitchFamily="34" charset="0"/>
              <a:buNone/>
            </a:pPr>
            <a:r>
              <a:rPr lang="zh-CN" altLang="en-US" sz="1200">
                <a:ea typeface="宋体" pitchFamily="2" charset="-122"/>
              </a:rPr>
              <a:t>第二级</a:t>
            </a:r>
            <a:endParaRPr lang="zh-CN" altLang="en-US" sz="1200">
              <a:ea typeface="宋体" pitchFamily="2" charset="-122"/>
            </a:endParaRPr>
          </a:p>
          <a:p>
            <a:pPr eaLnBrk="1" hangingPunct="1">
              <a:spcBef>
                <a:spcPct val="30000"/>
              </a:spcBef>
              <a:buFont typeface="Arial" panose="02080604020202020204" pitchFamily="34" charset="0"/>
              <a:buNone/>
            </a:pPr>
            <a:r>
              <a:rPr lang="zh-CN" altLang="en-US" sz="1200">
                <a:ea typeface="宋体" pitchFamily="2" charset="-122"/>
              </a:rPr>
              <a:t>第三级</a:t>
            </a:r>
            <a:endParaRPr lang="zh-CN" altLang="en-US" sz="1200">
              <a:ea typeface="宋体" pitchFamily="2" charset="-122"/>
            </a:endParaRPr>
          </a:p>
          <a:p>
            <a:pPr eaLnBrk="1" hangingPunct="1">
              <a:spcBef>
                <a:spcPct val="30000"/>
              </a:spcBef>
              <a:buFont typeface="Arial" panose="02080604020202020204" pitchFamily="34" charset="0"/>
              <a:buNone/>
            </a:pPr>
            <a:r>
              <a:rPr lang="zh-CN" altLang="en-US" sz="1200">
                <a:ea typeface="宋体" pitchFamily="2" charset="-122"/>
              </a:rPr>
              <a:t>第四级</a:t>
            </a:r>
            <a:endParaRPr lang="zh-CN" altLang="en-US" sz="1200">
              <a:ea typeface="宋体" pitchFamily="2" charset="-122"/>
            </a:endParaRPr>
          </a:p>
          <a:p>
            <a:pPr eaLnBrk="1" hangingPunct="1">
              <a:spcBef>
                <a:spcPct val="30000"/>
              </a:spcBef>
              <a:buFont typeface="Arial" panose="02080604020202020204" pitchFamily="34" charset="0"/>
              <a:buNone/>
            </a:pPr>
            <a:r>
              <a:rPr lang="zh-CN" altLang="en-US" sz="1200">
                <a:ea typeface="宋体" pitchFamily="2" charset="-122"/>
              </a:rPr>
              <a:t>第五级</a:t>
            </a:r>
            <a:endParaRPr lang="zh-CN" altLang="en-US" sz="1200">
              <a:ea typeface="宋体" pitchFamily="2" charset="-122"/>
            </a:endParaRPr>
          </a:p>
        </p:txBody>
      </p:sp>
      <p:sp>
        <p:nvSpPr>
          <p:cNvPr id="2054" name="页脚占位符 5"/>
          <p:cNvSpPr>
            <a:spLocks noGrp="true" noChangeArrowheads="true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false" compatLnSpc="true"/>
          <a:lstStyle>
            <a:lvl1pPr eaLnBrk="1" hangingPunct="1">
              <a:buFont typeface="Arial" panose="02080604020202020204" pitchFamily="34" charset="0"/>
              <a:buNone/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2055" name="灯片编号占位符 6"/>
          <p:cNvSpPr>
            <a:spLocks noGrp="true" noChangeArrowheads="true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false" compatLnSpc="true"/>
          <a:lstStyle>
            <a:lvl1pPr algn="r" eaLnBrk="1" hangingPunct="1">
              <a:buFont typeface="Arial" panose="02080604020202020204" pitchFamily="34" charset="0"/>
              <a:buNone/>
              <a:defRPr noProof="1">
                <a:ea typeface="宋体" pitchFamily="2" charset="-122"/>
              </a:defRPr>
            </a:lvl1pPr>
          </a:lstStyle>
          <a:p>
            <a:fld id="{7C1F97B0-1B68-433D-A31B-82875CB42E8A}" type="slidenum">
              <a:rPr altLang="en-US"/>
            </a:fld>
            <a:endParaRPr lang="zh-CN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/>
  <p:notesStyle>
    <a:lvl1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80604020202020204" pitchFamily="34" charset="0"/>
        <a:ea typeface="幼圆" pitchFamily="49" charset="-122"/>
        <a:cs typeface="+mn-cs"/>
      </a:defRPr>
    </a:lvl1pPr>
    <a:lvl2pPr marL="457200"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80604020202020204" pitchFamily="34" charset="0"/>
        <a:ea typeface="幼圆" pitchFamily="49" charset="-122"/>
        <a:cs typeface="+mn-cs"/>
      </a:defRPr>
    </a:lvl2pPr>
    <a:lvl3pPr marL="914400"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80604020202020204" pitchFamily="34" charset="0"/>
        <a:ea typeface="幼圆" pitchFamily="49" charset="-122"/>
        <a:cs typeface="+mn-cs"/>
      </a:defRPr>
    </a:lvl3pPr>
    <a:lvl4pPr marL="1371600"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80604020202020204" pitchFamily="34" charset="0"/>
        <a:ea typeface="幼圆" pitchFamily="49" charset="-122"/>
        <a:cs typeface="+mn-cs"/>
      </a:defRPr>
    </a:lvl4pPr>
    <a:lvl5pPr marL="1828800"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80604020202020204" pitchFamily="34" charset="0"/>
        <a:ea typeface="幼圆" pitchFamily="49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true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日期占位符 3"/>
          <p:cNvSpPr>
            <a:spLocks noGrp="true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73F767E-A331-4535-93EA-5FEAEAA3F753}" type="datetime1">
              <a:rPr lang="zh-CN" altLang="en-US" smtClean="0"/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幻灯片图像占位符 1"/>
          <p:cNvSpPr>
            <a:spLocks noGrp="true" noRot="true" noChangeAspect="true" noChangeArrowheads="true" noTextEdit="true"/>
          </p:cNvSpPr>
          <p:nvPr>
            <p:ph type="sldImg" idx="4294967295"/>
          </p:nvPr>
        </p:nvSpPr>
        <p:spPr>
          <a:xfrm>
            <a:off x="1771902413" y="0"/>
            <a:ext cx="662979687" cy="2147011200"/>
          </a:xfrm>
        </p:spPr>
      </p:sp>
      <p:sp>
        <p:nvSpPr>
          <p:cNvPr id="50179" name="备注占位符 2"/>
          <p:cNvSpPr>
            <a:spLocks noGrp="true" noRot="true" noChangeAspect="true" noChangeArrowheads="true"/>
          </p:cNvSpPr>
          <p:nvPr>
            <p:ph type="body" idx="4294967295"/>
          </p:nvPr>
        </p:nvSpPr>
        <p:spPr bwMode="auto">
          <a:xfrm>
            <a:off x="609600" y="1600200"/>
            <a:ext cx="10979150" cy="4527550"/>
          </a:xfrm>
          <a:prstGeom prst="rect">
            <a:avLst/>
          </a:prstGeom>
          <a:noFill/>
          <a:ln>
            <a:miter lim="800000"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zh-CN" altLang="en-US" smtClean="0"/>
              <a:t>模板来自于 </a:t>
            </a:r>
            <a:r>
              <a:rPr lang="en-US" altLang="zh-CN" smtClean="0"/>
              <a:t>http://docer.wps.cn</a:t>
            </a:r>
            <a:endParaRPr lang="zh-CN" altLang="en-US" smtClean="0"/>
          </a:p>
        </p:txBody>
      </p:sp>
      <p:sp>
        <p:nvSpPr>
          <p:cNvPr id="50180" name="灯片编号占位符 3"/>
          <p:cNvSpPr>
            <a:spLocks noGrp="true" noChangeArrowheads="true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b"/>
          <a:lstStyle/>
          <a:p>
            <a:pPr algn="r" eaLnBrk="1" hangingPunct="1">
              <a:buFont typeface="Arial" panose="02080604020202020204" pitchFamily="34" charset="0"/>
              <a:buNone/>
            </a:pPr>
            <a:fld id="{2B951897-2BCD-4558-8E9A-7DA7C0F3631F}" type="slidenum">
              <a:rPr lang="zh-CN" altLang="en-US" sz="1200">
                <a:solidFill>
                  <a:srgbClr val="000000"/>
                </a:solidFill>
                <a:latin typeface="Calibri" pitchFamily="34" charset="0"/>
                <a:ea typeface="宋体" pitchFamily="2" charset="-122"/>
                <a:sym typeface="Calibri" pitchFamily="34" charset="0"/>
              </a:rPr>
            </a:fld>
            <a:endParaRPr lang="zh-CN" altLang="en-US" sz="1200">
              <a:solidFill>
                <a:srgbClr val="000000"/>
              </a:solidFill>
              <a:latin typeface="Calibri" pitchFamily="34" charset="0"/>
              <a:ea typeface="宋体" pitchFamily="2" charset="-122"/>
              <a:sym typeface="Calibri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幻灯片">
    <p:bg>
      <p:bgPr>
        <a:blipFill dpi="0" rotWithShape="false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SO_CT2"/>
          <p:cNvSpPr>
            <a:spLocks noGrp="true"/>
          </p:cNvSpPr>
          <p:nvPr>
            <p:ph type="subTitle" idx="1"/>
          </p:nvPr>
        </p:nvSpPr>
        <p:spPr>
          <a:xfrm>
            <a:off x="1593589" y="1704589"/>
            <a:ext cx="9011178" cy="467319"/>
          </a:xfrm>
          <a:noFill/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 sz="2000"/>
            </a:lvl2pPr>
            <a:lvl3pPr marL="915035" indent="0" algn="ctr">
              <a:buNone/>
              <a:defRPr sz="1800"/>
            </a:lvl3pPr>
            <a:lvl4pPr marL="1372235" indent="0" algn="ctr">
              <a:buNone/>
              <a:defRPr sz="1600"/>
            </a:lvl4pPr>
            <a:lvl5pPr marL="1829435" indent="0" algn="ctr">
              <a:buNone/>
              <a:defRPr sz="1600"/>
            </a:lvl5pPr>
            <a:lvl6pPr marL="2286635" indent="0" algn="ctr">
              <a:buNone/>
              <a:defRPr sz="1600"/>
            </a:lvl6pPr>
            <a:lvl7pPr marL="2744470" indent="0" algn="ctr">
              <a:buNone/>
              <a:defRPr sz="1600"/>
            </a:lvl7pPr>
            <a:lvl8pPr marL="3201670" indent="0" algn="ctr">
              <a:buNone/>
              <a:defRPr sz="1600"/>
            </a:lvl8pPr>
            <a:lvl9pPr marL="3658870" indent="0" algn="ctr">
              <a:buNone/>
              <a:defRPr sz="1600"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 smtClean="0"/>
          </a:p>
        </p:txBody>
      </p:sp>
      <p:sp>
        <p:nvSpPr>
          <p:cNvPr id="7" name="KSO_CT1"/>
          <p:cNvSpPr>
            <a:spLocks noGrp="true"/>
          </p:cNvSpPr>
          <p:nvPr>
            <p:ph type="title"/>
          </p:nvPr>
        </p:nvSpPr>
        <p:spPr>
          <a:xfrm>
            <a:off x="1532270" y="770166"/>
            <a:ext cx="9133811" cy="901406"/>
          </a:xfrm>
        </p:spPr>
        <p:txBody>
          <a:bodyPr>
            <a:noAutofit/>
          </a:bodyPr>
          <a:lstStyle>
            <a:lvl1pPr algn="ctr">
              <a:defRPr sz="4200">
                <a:ln w="9525">
                  <a:noFill/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4" name="KSO_FD"/>
          <p:cNvSpPr>
            <a:spLocks noGrp="true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BEA44-5C53-4E13-8F9D-4D0A5D4A7A64}" type="datetime1">
              <a:rPr lang="zh-CN" altLang="en-US"/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KSO_FT"/>
          <p:cNvSpPr>
            <a:spLocks noGrp="true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KSO_FN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F7B5A7-8424-43C8-BD0D-C6A8E2D197B4}" type="slidenum">
              <a:rPr altLang="en-US"/>
            </a:fld>
            <a:endParaRPr lang="zh-CN" altLang="en-US"/>
          </a:p>
        </p:txBody>
      </p:sp>
    </p:spTree>
  </p:cSld>
  <p:clrMapOvr>
    <a:masterClrMapping/>
  </p:clrMapOvr>
  <p:transition advTm="50000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KSO_BC1"/>
          <p:cNvSpPr>
            <a:spLocks noGrp="true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</p:txBody>
      </p:sp>
      <p:sp>
        <p:nvSpPr>
          <p:cNvPr id="4" name="KSO_FD"/>
          <p:cNvSpPr>
            <a:spLocks noGrp="true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56CB0-138D-46AA-9427-5387B12C1CB1}" type="datetime1">
              <a:rPr lang="zh-CN" altLang="en-US"/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KSO_FT"/>
          <p:cNvSpPr>
            <a:spLocks noGrp="true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KSO_FN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8E5254-5744-47E7-AC7E-B6D4EA7A392E}" type="slidenum">
              <a:rPr altLang="en-US"/>
            </a:fld>
            <a:endParaRPr lang="zh-CN" altLang="en-US"/>
          </a:p>
        </p:txBody>
      </p:sp>
    </p:spTree>
  </p:cSld>
  <p:clrMapOvr>
    <a:masterClrMapping/>
  </p:clrMapOvr>
  <p:transition advTm="50000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true"/>
          </p:cNvSpPr>
          <p:nvPr>
            <p:ph type="title" orient="vert"/>
          </p:nvPr>
        </p:nvSpPr>
        <p:spPr>
          <a:xfrm>
            <a:off x="10176587" y="365211"/>
            <a:ext cx="1183127" cy="5813184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KSO_BC1"/>
          <p:cNvSpPr>
            <a:spLocks noGrp="true"/>
          </p:cNvSpPr>
          <p:nvPr>
            <p:ph type="body" orient="vert" idx="1"/>
          </p:nvPr>
        </p:nvSpPr>
        <p:spPr>
          <a:xfrm>
            <a:off x="2114942" y="365211"/>
            <a:ext cx="7937401" cy="5813184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</p:txBody>
      </p:sp>
      <p:sp>
        <p:nvSpPr>
          <p:cNvPr id="4" name="KSO_FD"/>
          <p:cNvSpPr>
            <a:spLocks noGrp="true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C578FC-DB13-4E47-875F-BB87305D3FF6}" type="datetime1">
              <a:rPr lang="zh-CN" altLang="en-US"/>
            </a:fld>
            <a:endParaRPr lang="zh-CN" altLang="en-US" sz="1800"/>
          </a:p>
        </p:txBody>
      </p:sp>
      <p:sp>
        <p:nvSpPr>
          <p:cNvPr id="5" name="KSO_FT"/>
          <p:cNvSpPr>
            <a:spLocks noGrp="true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KSO_FN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2B0453-465C-4248-9ECB-BA6938C18CD0}" type="slidenum">
              <a:rPr altLang="en-US"/>
            </a:fld>
            <a:endParaRPr lang="zh-CN" altLang="en-US"/>
          </a:p>
        </p:txBody>
      </p:sp>
    </p:spTree>
  </p:cSld>
  <p:clrMapOvr>
    <a:masterClrMapping/>
  </p:clrMapOvr>
  <p:transition advTm="50000">
    <p:newsflash/>
  </p:transition>
  <p:hf sldNum="0" hdr="0" ft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true"/>
          </p:cNvSpPr>
          <p:nvPr>
            <p:ph type="title"/>
          </p:nvPr>
        </p:nvSpPr>
        <p:spPr>
          <a:xfrm>
            <a:off x="609600" y="274638"/>
            <a:ext cx="10979150" cy="1143000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true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08498-8714-45BC-891C-E29BB16554CE}" type="datetime1">
              <a:rPr lang="zh-CN" altLang="en-US"/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4" name="页脚占位符 3"/>
          <p:cNvSpPr>
            <a:spLocks noGrp="true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灯片编号占位符 4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31138A-2099-4A62-AC14-651E467BEE27}" type="slidenum">
              <a:rPr altLang="en-US"/>
            </a:fld>
            <a:endParaRPr lang="zh-CN" altLang="en-US"/>
          </a:p>
        </p:txBody>
      </p:sp>
    </p:spTree>
  </p:cSld>
  <p:clrMapOvr>
    <a:masterClrMapping/>
  </p:clrMapOvr>
  <p:transition advTm="50000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KSO_BC1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</p:txBody>
      </p:sp>
      <p:sp>
        <p:nvSpPr>
          <p:cNvPr id="4" name="KSO_FD"/>
          <p:cNvSpPr>
            <a:spLocks noGrp="true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15296-2E27-4C01-81B8-68F6139933B5}" type="datetime1">
              <a:rPr lang="zh-CN" altLang="en-US"/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KSO_FT"/>
          <p:cNvSpPr>
            <a:spLocks noGrp="true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KSO_FN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D73B9B-FB1E-49C7-95B5-EB1A6715643F}" type="slidenum">
              <a:rPr altLang="en-US"/>
            </a:fld>
            <a:endParaRPr lang="zh-CN" altLang="en-US"/>
          </a:p>
        </p:txBody>
      </p:sp>
    </p:spTree>
  </p:cSld>
  <p:clrMapOvr>
    <a:masterClrMapping/>
  </p:clrMapOvr>
  <p:transition advTm="50000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ST1"/>
          <p:cNvSpPr>
            <a:spLocks noGrp="true"/>
          </p:cNvSpPr>
          <p:nvPr>
            <p:ph type="title"/>
          </p:nvPr>
        </p:nvSpPr>
        <p:spPr>
          <a:xfrm>
            <a:off x="2099768" y="2108688"/>
            <a:ext cx="7998815" cy="1235361"/>
          </a:xfrm>
        </p:spPr>
        <p:txBody>
          <a:bodyPr/>
          <a:lstStyle>
            <a:lvl1pPr algn="ctr">
              <a:defRPr sz="3600">
                <a:solidFill>
                  <a:schemeClr val="accent1"/>
                </a:solidFill>
                <a:effectLst/>
              </a:defRPr>
            </a:lvl1pPr>
          </a:lstStyle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KSO_ST2"/>
          <p:cNvSpPr>
            <a:spLocks noGrp="true"/>
          </p:cNvSpPr>
          <p:nvPr>
            <p:ph type="body" idx="1"/>
          </p:nvPr>
        </p:nvSpPr>
        <p:spPr>
          <a:xfrm>
            <a:off x="4053004" y="3401212"/>
            <a:ext cx="4092348" cy="357561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503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22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94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6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447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167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887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4" name="KSO_FD"/>
          <p:cNvSpPr>
            <a:spLocks noGrp="true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E491C8-7E8A-429C-A3BD-45BC118F1744}" type="datetime1">
              <a:rPr lang="zh-CN" altLang="en-US"/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KSO_FT"/>
          <p:cNvSpPr>
            <a:spLocks noGrp="true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KSO_FN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CE9515-E468-4DC9-AC00-07A36EFE9533}" type="slidenum">
              <a:rPr altLang="en-US"/>
            </a:fld>
            <a:endParaRPr lang="zh-CN" altLang="en-US"/>
          </a:p>
        </p:txBody>
      </p:sp>
    </p:spTree>
  </p:cSld>
  <p:clrMapOvr>
    <a:masterClrMapping/>
  </p:clrMapOvr>
  <p:transition advTm="50000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KSO_BC1"/>
          <p:cNvSpPr>
            <a:spLocks noGrp="true"/>
          </p:cNvSpPr>
          <p:nvPr>
            <p:ph sz="half" idx="1"/>
          </p:nvPr>
        </p:nvSpPr>
        <p:spPr>
          <a:xfrm>
            <a:off x="1400552" y="1244889"/>
            <a:ext cx="5082646" cy="4933505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</p:txBody>
      </p:sp>
      <p:sp>
        <p:nvSpPr>
          <p:cNvPr id="4" name="KSO_BC2"/>
          <p:cNvSpPr>
            <a:spLocks noGrp="true"/>
          </p:cNvSpPr>
          <p:nvPr>
            <p:ph sz="half" idx="2"/>
          </p:nvPr>
        </p:nvSpPr>
        <p:spPr>
          <a:xfrm>
            <a:off x="6522730" y="1244889"/>
            <a:ext cx="5096769" cy="4933505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</p:txBody>
      </p:sp>
      <p:sp>
        <p:nvSpPr>
          <p:cNvPr id="5" name="KSO_FD"/>
          <p:cNvSpPr>
            <a:spLocks noGrp="true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E117C-B304-4A99-95C3-8B648C77D0FF}" type="datetime1">
              <a:rPr lang="zh-CN" altLang="en-US"/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6" name="KSO_FT"/>
          <p:cNvSpPr>
            <a:spLocks noGrp="true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KSO_FN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4C5EEF-CD12-40BB-97CF-D2074C1B254F}" type="slidenum">
              <a:rPr altLang="en-US"/>
            </a:fld>
            <a:endParaRPr lang="zh-CN" altLang="en-US"/>
          </a:p>
        </p:txBody>
      </p:sp>
    </p:spTree>
  </p:cSld>
  <p:clrMapOvr>
    <a:masterClrMapping/>
  </p:clrMapOvr>
  <p:transition advTm="50000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true"/>
          </p:cNvSpPr>
          <p:nvPr>
            <p:ph type="title"/>
          </p:nvPr>
        </p:nvSpPr>
        <p:spPr>
          <a:xfrm>
            <a:off x="2304132" y="118560"/>
            <a:ext cx="9316951" cy="717189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Text Placeholder 2"/>
          <p:cNvSpPr>
            <a:spLocks noGrp="true"/>
          </p:cNvSpPr>
          <p:nvPr>
            <p:ph type="body" idx="1"/>
          </p:nvPr>
        </p:nvSpPr>
        <p:spPr>
          <a:xfrm>
            <a:off x="1100007" y="1376681"/>
            <a:ext cx="5160473" cy="824103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5035" indent="0">
              <a:buNone/>
              <a:defRPr sz="1800" b="1"/>
            </a:lvl3pPr>
            <a:lvl4pPr marL="1372235" indent="0">
              <a:buNone/>
              <a:defRPr sz="1600" b="1"/>
            </a:lvl4pPr>
            <a:lvl5pPr marL="1829435" indent="0">
              <a:buNone/>
              <a:defRPr sz="1600" b="1"/>
            </a:lvl5pPr>
            <a:lvl6pPr marL="2286635" indent="0">
              <a:buNone/>
              <a:defRPr sz="1600" b="1"/>
            </a:lvl6pPr>
            <a:lvl7pPr marL="2744470" indent="0">
              <a:buNone/>
              <a:defRPr sz="1600" b="1"/>
            </a:lvl7pPr>
            <a:lvl8pPr marL="3201670" indent="0">
              <a:buNone/>
              <a:defRPr sz="1600" b="1"/>
            </a:lvl8pPr>
            <a:lvl9pPr marL="365887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4" name="KSO_BC1"/>
          <p:cNvSpPr>
            <a:spLocks noGrp="true"/>
          </p:cNvSpPr>
          <p:nvPr>
            <p:ph sz="half" idx="2"/>
          </p:nvPr>
        </p:nvSpPr>
        <p:spPr>
          <a:xfrm>
            <a:off x="1100007" y="2200785"/>
            <a:ext cx="5160473" cy="3685441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</p:txBody>
      </p:sp>
      <p:sp>
        <p:nvSpPr>
          <p:cNvPr id="5" name="Text Placeholder 4"/>
          <p:cNvSpPr>
            <a:spLocks noGrp="true"/>
          </p:cNvSpPr>
          <p:nvPr>
            <p:ph type="body" sz="quarter" idx="3"/>
          </p:nvPr>
        </p:nvSpPr>
        <p:spPr>
          <a:xfrm>
            <a:off x="6435197" y="1376681"/>
            <a:ext cx="5185888" cy="824103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5035" indent="0">
              <a:buNone/>
              <a:defRPr sz="1800" b="1"/>
            </a:lvl3pPr>
            <a:lvl4pPr marL="1372235" indent="0">
              <a:buNone/>
              <a:defRPr sz="1600" b="1"/>
            </a:lvl4pPr>
            <a:lvl5pPr marL="1829435" indent="0">
              <a:buNone/>
              <a:defRPr sz="1600" b="1"/>
            </a:lvl5pPr>
            <a:lvl6pPr marL="2286635" indent="0">
              <a:buNone/>
              <a:defRPr sz="1600" b="1"/>
            </a:lvl6pPr>
            <a:lvl7pPr marL="2744470" indent="0">
              <a:buNone/>
              <a:defRPr sz="1600" b="1"/>
            </a:lvl7pPr>
            <a:lvl8pPr marL="3201670" indent="0">
              <a:buNone/>
              <a:defRPr sz="1600" b="1"/>
            </a:lvl8pPr>
            <a:lvl9pPr marL="365887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6" name="KSO_BC2"/>
          <p:cNvSpPr>
            <a:spLocks noGrp="true"/>
          </p:cNvSpPr>
          <p:nvPr>
            <p:ph sz="quarter" idx="4"/>
          </p:nvPr>
        </p:nvSpPr>
        <p:spPr>
          <a:xfrm>
            <a:off x="6435197" y="2200785"/>
            <a:ext cx="5185888" cy="3685441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</p:txBody>
      </p:sp>
      <p:sp>
        <p:nvSpPr>
          <p:cNvPr id="7" name="KSO_FD"/>
          <p:cNvSpPr>
            <a:spLocks noGrp="true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B9E4C-BDB1-4727-A3B2-8A54C23FA376}" type="datetime1">
              <a:rPr lang="zh-CN" altLang="en-US"/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8" name="KSO_FT"/>
          <p:cNvSpPr>
            <a:spLocks noGrp="true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KSO_FN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F8B27D-4D41-46A2-AE20-D3ED3EE1694F}" type="slidenum">
              <a:rPr altLang="en-US"/>
            </a:fld>
            <a:endParaRPr lang="zh-CN" altLang="en-US"/>
          </a:p>
        </p:txBody>
      </p:sp>
    </p:spTree>
  </p:cSld>
  <p:clrMapOvr>
    <a:masterClrMapping/>
  </p:clrMapOvr>
  <p:transition advTm="50000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KSO_FD"/>
          <p:cNvSpPr>
            <a:spLocks noGrp="true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BE404-1896-4353-97A5-4CBB80DA5CA7}" type="datetime1">
              <a:rPr lang="zh-CN" altLang="en-US"/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4" name="KSO_FT"/>
          <p:cNvSpPr>
            <a:spLocks noGrp="true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KSO_FN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D4C1A6-14E5-4DB7-BFA2-D3731AACB474}" type="slidenum">
              <a:rPr altLang="en-US"/>
            </a:fld>
            <a:endParaRPr lang="zh-CN" altLang="en-US"/>
          </a:p>
        </p:txBody>
      </p:sp>
    </p:spTree>
  </p:cSld>
  <p:clrMapOvr>
    <a:masterClrMapping/>
  </p:clrMapOvr>
  <p:transition advTm="50000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8350" cy="6859588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63" tIns="60981" rIns="121963" bIns="60981" anchor="ctr"/>
          <a:lstStyle/>
          <a:p>
            <a:pPr algn="ctr" eaLnBrk="1" hangingPunct="1">
              <a:buFont typeface="Arial" panose="0208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3" name="KSO_FD"/>
          <p:cNvSpPr>
            <a:spLocks noGrp="true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854989-F19F-440F-9029-37E47610BE28}" type="datetime1">
              <a:rPr lang="zh-CN" altLang="en-US"/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4" name="KSO_FT"/>
          <p:cNvSpPr>
            <a:spLocks noGrp="true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KSO_FN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95BD87-4D42-4CD3-90F6-E4E679CE7DAC}" type="slidenum">
              <a:rPr altLang="en-US"/>
            </a:fld>
            <a:endParaRPr lang="zh-CN" altLang="en-US"/>
          </a:p>
        </p:txBody>
      </p:sp>
    </p:spTree>
  </p:cSld>
  <p:clrMapOvr>
    <a:masterClrMapping/>
  </p:clrMapOvr>
  <p:transition advTm="50000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true"/>
          </p:cNvSpPr>
          <p:nvPr>
            <p:ph type="title"/>
          </p:nvPr>
        </p:nvSpPr>
        <p:spPr>
          <a:xfrm>
            <a:off x="1145186" y="533526"/>
            <a:ext cx="3934285" cy="1600571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KSO_BC1"/>
          <p:cNvSpPr>
            <a:spLocks noGrp="true"/>
          </p:cNvSpPr>
          <p:nvPr>
            <p:ph idx="1"/>
          </p:nvPr>
        </p:nvSpPr>
        <p:spPr>
          <a:xfrm>
            <a:off x="5490848" y="1063875"/>
            <a:ext cx="6175415" cy="487475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</p:txBody>
      </p:sp>
      <p:sp>
        <p:nvSpPr>
          <p:cNvPr id="4" name="KSO_BC2"/>
          <p:cNvSpPr>
            <a:spLocks noGrp="true"/>
          </p:cNvSpPr>
          <p:nvPr>
            <p:ph type="body" sz="half" idx="2"/>
          </p:nvPr>
        </p:nvSpPr>
        <p:spPr>
          <a:xfrm>
            <a:off x="1145186" y="2134097"/>
            <a:ext cx="3934285" cy="38124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5035" indent="0">
              <a:buNone/>
              <a:defRPr sz="1200"/>
            </a:lvl3pPr>
            <a:lvl4pPr marL="1372235" indent="0">
              <a:buNone/>
              <a:defRPr sz="1000"/>
            </a:lvl4pPr>
            <a:lvl5pPr marL="1829435" indent="0">
              <a:buNone/>
              <a:defRPr sz="1000"/>
            </a:lvl5pPr>
            <a:lvl6pPr marL="2286635" indent="0">
              <a:buNone/>
              <a:defRPr sz="1000"/>
            </a:lvl6pPr>
            <a:lvl7pPr marL="2744470" indent="0">
              <a:buNone/>
              <a:defRPr sz="1000"/>
            </a:lvl7pPr>
            <a:lvl8pPr marL="3201670" indent="0">
              <a:buNone/>
              <a:defRPr sz="1000"/>
            </a:lvl8pPr>
            <a:lvl9pPr marL="3658870" indent="0">
              <a:buNone/>
              <a:defRPr sz="1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5" name="KSO_FD"/>
          <p:cNvSpPr>
            <a:spLocks noGrp="true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8A66D-4CCF-4580-A424-663664A70160}" type="datetime1">
              <a:rPr lang="zh-CN" altLang="en-US"/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6" name="KSO_FT"/>
          <p:cNvSpPr>
            <a:spLocks noGrp="true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KSO_FN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CA8EA9-CA83-49B2-853B-208ABCD61660}" type="slidenum">
              <a:rPr altLang="en-US"/>
            </a:fld>
            <a:endParaRPr lang="zh-CN" altLang="en-US"/>
          </a:p>
        </p:txBody>
      </p:sp>
    </p:spTree>
  </p:cSld>
  <p:clrMapOvr>
    <a:masterClrMapping/>
  </p:clrMapOvr>
  <p:transition advTm="50000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true"/>
          </p:cNvSpPr>
          <p:nvPr>
            <p:ph type="title"/>
          </p:nvPr>
        </p:nvSpPr>
        <p:spPr>
          <a:xfrm>
            <a:off x="1246841" y="457306"/>
            <a:ext cx="3934285" cy="1600571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KSO_BC1"/>
          <p:cNvSpPr>
            <a:spLocks noGrp="true" noChangeAspect="true"/>
          </p:cNvSpPr>
          <p:nvPr>
            <p:ph type="pic" idx="1"/>
          </p:nvPr>
        </p:nvSpPr>
        <p:spPr>
          <a:xfrm>
            <a:off x="5445668" y="987656"/>
            <a:ext cx="6175415" cy="4874754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5035" indent="0">
              <a:buNone/>
              <a:defRPr sz="2400"/>
            </a:lvl3pPr>
            <a:lvl4pPr marL="1372235" indent="0">
              <a:buNone/>
              <a:defRPr sz="2000"/>
            </a:lvl4pPr>
            <a:lvl5pPr marL="1829435" indent="0">
              <a:buNone/>
              <a:defRPr sz="2000"/>
            </a:lvl5pPr>
            <a:lvl6pPr marL="2286635" indent="0">
              <a:buNone/>
              <a:defRPr sz="2000"/>
            </a:lvl6pPr>
            <a:lvl7pPr marL="2744470" indent="0">
              <a:buNone/>
              <a:defRPr sz="2000"/>
            </a:lvl7pPr>
            <a:lvl8pPr marL="3201670" indent="0">
              <a:buNone/>
              <a:defRPr sz="2000"/>
            </a:lvl8pPr>
            <a:lvl9pPr marL="365887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 dirty="0"/>
          </a:p>
        </p:txBody>
      </p:sp>
      <p:sp>
        <p:nvSpPr>
          <p:cNvPr id="4" name="KSO_BC2"/>
          <p:cNvSpPr>
            <a:spLocks noGrp="true"/>
          </p:cNvSpPr>
          <p:nvPr>
            <p:ph type="body" sz="half" idx="2"/>
          </p:nvPr>
        </p:nvSpPr>
        <p:spPr>
          <a:xfrm>
            <a:off x="1246841" y="2057877"/>
            <a:ext cx="3934285" cy="38124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5035" indent="0">
              <a:buNone/>
              <a:defRPr sz="1200"/>
            </a:lvl3pPr>
            <a:lvl4pPr marL="1372235" indent="0">
              <a:buNone/>
              <a:defRPr sz="1000"/>
            </a:lvl4pPr>
            <a:lvl5pPr marL="1829435" indent="0">
              <a:buNone/>
              <a:defRPr sz="1000"/>
            </a:lvl5pPr>
            <a:lvl6pPr marL="2286635" indent="0">
              <a:buNone/>
              <a:defRPr sz="1000"/>
            </a:lvl6pPr>
            <a:lvl7pPr marL="2744470" indent="0">
              <a:buNone/>
              <a:defRPr sz="1000"/>
            </a:lvl7pPr>
            <a:lvl8pPr marL="3201670" indent="0">
              <a:buNone/>
              <a:defRPr sz="1000"/>
            </a:lvl8pPr>
            <a:lvl9pPr marL="3658870" indent="0">
              <a:buNone/>
              <a:defRPr sz="1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5" name="KSO_FD"/>
          <p:cNvSpPr>
            <a:spLocks noGrp="true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5ED12-4801-4732-9658-C8ACDF07033B}" type="datetime1">
              <a:rPr lang="zh-CN" altLang="en-US"/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6" name="KSO_FT"/>
          <p:cNvSpPr>
            <a:spLocks noGrp="true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KSO_FN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8902D0-DC79-4EC1-A785-128FE477E352}" type="slidenum">
              <a:rPr altLang="en-US"/>
            </a:fld>
            <a:endParaRPr lang="zh-CN" altLang="en-US"/>
          </a:p>
        </p:txBody>
      </p:sp>
    </p:spTree>
  </p:cSld>
  <p:clrMapOvr>
    <a:masterClrMapping/>
  </p:clrMapOvr>
  <p:transition advTm="50000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5" Type="http://schemas.openxmlformats.org/officeDocument/2006/relationships/theme" Target="../theme/theme1.xml"/><Relationship Id="rId14" Type="http://schemas.openxmlformats.org/officeDocument/2006/relationships/image" Target="../media/image3.png"/><Relationship Id="rId13" Type="http://schemas.openxmlformats.org/officeDocument/2006/relationships/image" Target="../media/image2.png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false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true"/>
          </p:cNvSpPr>
          <p:nvPr>
            <p:ph type="title"/>
          </p:nvPr>
        </p:nvSpPr>
        <p:spPr>
          <a:xfrm>
            <a:off x="558800" y="161925"/>
            <a:ext cx="11061700" cy="700088"/>
          </a:xfrm>
          <a:prstGeom prst="rect">
            <a:avLst/>
          </a:prstGeom>
        </p:spPr>
        <p:txBody>
          <a:bodyPr vert="horz" lIns="121963" tIns="60981" rIns="121963" bIns="60981" rtlCol="0" anchor="b">
            <a:normAutofit/>
          </a:bodyPr>
          <a:lstStyle/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4" name="KSO_FD"/>
          <p:cNvSpPr>
            <a:spLocks noGrp="true"/>
          </p:cNvSpPr>
          <p:nvPr>
            <p:ph type="dt" sz="half" idx="2"/>
          </p:nvPr>
        </p:nvSpPr>
        <p:spPr>
          <a:xfrm>
            <a:off x="838200" y="6357938"/>
            <a:ext cx="2744788" cy="365125"/>
          </a:xfrm>
          <a:prstGeom prst="rect">
            <a:avLst/>
          </a:prstGeom>
        </p:spPr>
        <p:txBody>
          <a:bodyPr vert="horz" lIns="121963" tIns="60981" rIns="121963" bIns="60981" rtlCol="0" anchor="ctr"/>
          <a:lstStyle>
            <a:lvl1pPr algn="l" eaLnBrk="1" hangingPunct="1">
              <a:buFont typeface="Arial" panose="02080604020202020204" pitchFamily="34" charset="0"/>
              <a:buNone/>
              <a:defRPr sz="1200">
                <a:solidFill>
                  <a:schemeClr val="tx1">
                    <a:tint val="75000"/>
                  </a:schemeClr>
                </a:solidFill>
                <a:ea typeface="宋体" pitchFamily="2" charset="-122"/>
              </a:defRPr>
            </a:lvl1pPr>
          </a:lstStyle>
          <a:p>
            <a:pPr>
              <a:defRPr/>
            </a:pPr>
            <a:fld id="{5BA00215-38F8-4A6E-B8C8-2EFAE5E43E76}" type="datetime1">
              <a:rPr lang="zh-CN" altLang="en-US"/>
            </a:fld>
            <a:endParaRPr lang="zh-CN" altLang="en-US" sz="1800"/>
          </a:p>
        </p:txBody>
      </p:sp>
      <p:sp>
        <p:nvSpPr>
          <p:cNvPr id="5" name="KSO_FT"/>
          <p:cNvSpPr>
            <a:spLocks noGrp="true"/>
          </p:cNvSpPr>
          <p:nvPr>
            <p:ph type="ftr" sz="quarter" idx="3"/>
          </p:nvPr>
        </p:nvSpPr>
        <p:spPr>
          <a:xfrm>
            <a:off x="4040188" y="6357938"/>
            <a:ext cx="4117975" cy="365125"/>
          </a:xfrm>
          <a:prstGeom prst="rect">
            <a:avLst/>
          </a:prstGeom>
        </p:spPr>
        <p:txBody>
          <a:bodyPr vert="horz" lIns="121963" tIns="60981" rIns="121963" bIns="60981" rtlCol="0" anchor="ctr"/>
          <a:lstStyle>
            <a:lvl1pPr algn="ctr" eaLnBrk="1" hangingPunct="1">
              <a:buFont typeface="Arial" panose="02080604020202020204" pitchFamily="34" charset="0"/>
              <a:buNone/>
              <a:defRPr sz="1200">
                <a:solidFill>
                  <a:schemeClr val="tx1">
                    <a:tint val="75000"/>
                  </a:schemeClr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KSO_FN"/>
          <p:cNvSpPr>
            <a:spLocks noGrp="true"/>
          </p:cNvSpPr>
          <p:nvPr>
            <p:ph type="sldNum" sz="quarter" idx="4"/>
          </p:nvPr>
        </p:nvSpPr>
        <p:spPr>
          <a:xfrm>
            <a:off x="8615363" y="6357938"/>
            <a:ext cx="2744787" cy="365125"/>
          </a:xfrm>
          <a:prstGeom prst="rect">
            <a:avLst/>
          </a:prstGeom>
        </p:spPr>
        <p:txBody>
          <a:bodyPr vert="horz" wrap="square" lIns="121963" tIns="60981" rIns="121963" bIns="60981" numCol="1" anchor="ctr" anchorCtr="false" compatLnSpc="true"/>
          <a:lstStyle>
            <a:lvl1pPr algn="r" eaLnBrk="1" hangingPunct="1">
              <a:buFont typeface="Arial" panose="02080604020202020204" pitchFamily="34" charset="0"/>
              <a:buNone/>
              <a:defRPr sz="1200" noProof="1">
                <a:solidFill>
                  <a:srgbClr val="9D9D9D"/>
                </a:solidFill>
                <a:ea typeface="宋体" pitchFamily="2" charset="-122"/>
                <a:cs typeface="幼圆" pitchFamily="49" charset="-122"/>
              </a:defRPr>
            </a:lvl1pPr>
          </a:lstStyle>
          <a:p>
            <a:fld id="{3CEF9B0A-5C58-47A6-A4D4-4B6C88424B57}" type="slidenum">
              <a:rPr altLang="en-US"/>
            </a:fld>
            <a:endParaRPr lang="zh-CN" altLang="en-US"/>
          </a:p>
        </p:txBody>
      </p:sp>
      <p:sp>
        <p:nvSpPr>
          <p:cNvPr id="1030" name="KSO_BC1"/>
          <p:cNvSpPr>
            <a:spLocks noGrp="true" noChangeArrowheads="true"/>
          </p:cNvSpPr>
          <p:nvPr>
            <p:ph type="body" idx="4294967295"/>
          </p:nvPr>
        </p:nvSpPr>
        <p:spPr bwMode="auto">
          <a:xfrm>
            <a:off x="558800" y="1027113"/>
            <a:ext cx="11061700" cy="5194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21963" tIns="60981" rIns="121963" bIns="60981" numCol="1" anchor="t" anchorCtr="false" compatLnSpc="true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advTm="50000">
    <p:newsflash/>
  </p:transition>
  <p:hf sldNum="0" hdr="0" ftr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kern="1200">
          <a:ln w="9525">
            <a:noFill/>
          </a:ln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 Black" pitchFamily="34" charset="0"/>
          <a:ea typeface="微软雅黑" pitchFamily="34" charset="-122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 Black" pitchFamily="34" charset="0"/>
          <a:ea typeface="微软雅黑" pitchFamily="34" charset="-122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 Black" pitchFamily="34" charset="0"/>
          <a:ea typeface="微软雅黑" pitchFamily="34" charset="-122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 Black" pitchFamily="34" charset="0"/>
          <a:ea typeface="微软雅黑" pitchFamily="34" charset="-122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 Black" pitchFamily="34" charset="0"/>
          <a:ea typeface="微软雅黑" pitchFamily="34" charset="-122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 Black" pitchFamily="34" charset="0"/>
          <a:ea typeface="微软雅黑" pitchFamily="34" charset="-122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 Black" pitchFamily="34" charset="0"/>
          <a:ea typeface="微软雅黑" pitchFamily="34" charset="-122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 Black" pitchFamily="34" charset="0"/>
          <a:ea typeface="微软雅黑" pitchFamily="34" charset="-122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 Black" pitchFamily="34" charset="0"/>
          <a:ea typeface="微软雅黑" pitchFamily="34" charset="-122"/>
        </a:defRPr>
      </a:lvl9pPr>
    </p:titleStyle>
    <p:bodyStyle>
      <a:lvl1pPr marL="357505" indent="-357505" algn="just" rtl="0" eaLnBrk="0" fontAlgn="base" hangingPunct="0">
        <a:lnSpc>
          <a:spcPct val="110000"/>
        </a:lnSpc>
        <a:spcBef>
          <a:spcPts val="1800"/>
        </a:spcBef>
        <a:spcAft>
          <a:spcPct val="0"/>
        </a:spcAft>
        <a:buClr>
          <a:schemeClr val="accent1"/>
        </a:buClr>
        <a:buSzPct val="130000"/>
        <a:buBlip>
          <a:blip r:embed="rId14"/>
        </a:buBlip>
        <a:defRPr sz="2000" kern="1200">
          <a:solidFill>
            <a:srgbClr val="1486AF"/>
          </a:solidFill>
          <a:latin typeface="Arial" panose="02080604020202020204" pitchFamily="34" charset="0"/>
          <a:ea typeface="微软雅黑" pitchFamily="34" charset="-122"/>
          <a:cs typeface="+mn-cs"/>
        </a:defRPr>
      </a:lvl1pPr>
      <a:lvl2pPr marL="357505" indent="-357505" algn="just" rtl="0" eaLnBrk="0" fontAlgn="base" hangingPunct="0">
        <a:lnSpc>
          <a:spcPct val="130000"/>
        </a:lnSpc>
        <a:spcBef>
          <a:spcPct val="0"/>
        </a:spcBef>
        <a:spcAft>
          <a:spcPts val="600"/>
        </a:spcAft>
        <a:buClr>
          <a:srgbClr val="8EB5E4"/>
        </a:buClr>
        <a:buFont typeface="幼圆" pitchFamily="49" charset="-122"/>
        <a:buChar char=" "/>
        <a:defRPr sz="1600" kern="1200">
          <a:solidFill>
            <a:srgbClr val="979797"/>
          </a:solidFill>
          <a:latin typeface="幼圆" pitchFamily="49" charset="-122"/>
          <a:ea typeface="幼圆" pitchFamily="49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ts val="600"/>
        </a:spcAft>
        <a:buFont typeface="Arial" panose="0208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ts val="600"/>
        </a:spcAft>
        <a:buFont typeface="Arial" panose="0208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ts val="600"/>
        </a:spcAft>
        <a:buFont typeface="Arial" panose="0208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523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307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3027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747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503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223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943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63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447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167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887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2.xml"/><Relationship Id="rId3" Type="http://schemas.openxmlformats.org/officeDocument/2006/relationships/image" Target="../media/image4.png"/><Relationship Id="rId2" Type="http://schemas.microsoft.com/office/2007/relationships/media" Target="file:///C:\Users\Administrator\Desktop\McFly%20-%20Love%20Is%20Easy.mp3" TargetMode="External"/><Relationship Id="rId1" Type="http://schemas.openxmlformats.org/officeDocument/2006/relationships/audio" Target="file:///C:\Users\Administrator\Desktop\McFly%20-%20Love%20Is%20Easy.mp3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.xml"/><Relationship Id="rId1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7" Type="http://schemas.openxmlformats.org/officeDocument/2006/relationships/tags" Target="../tags/tag5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2.xml"/><Relationship Id="rId2" Type="http://schemas.openxmlformats.org/officeDocument/2006/relationships/tags" Target="../tags/tag6.xml"/><Relationship Id="rId1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任意多边形 7"/>
          <p:cNvSpPr>
            <a:spLocks noChangeArrowheads="true"/>
          </p:cNvSpPr>
          <p:nvPr/>
        </p:nvSpPr>
        <p:spPr bwMode="auto">
          <a:xfrm rot="15360000">
            <a:off x="2909480" y="-656109"/>
            <a:ext cx="4116144" cy="8069434"/>
          </a:xfrm>
          <a:custGeom>
            <a:avLst/>
            <a:gdLst>
              <a:gd name="T0" fmla="*/ 232256 w 3287101"/>
              <a:gd name="T1" fmla="*/ 26332193 h 2833707"/>
              <a:gd name="T2" fmla="*/ 1625796 w 3287101"/>
              <a:gd name="T3" fmla="*/ 0 h 2833707"/>
              <a:gd name="T4" fmla="*/ 3019335 w 3287101"/>
              <a:gd name="T5" fmla="*/ 26332193 h 2833707"/>
              <a:gd name="T6" fmla="*/ 232256 w 3287101"/>
              <a:gd name="T7" fmla="*/ 26332193 h 2833707"/>
              <a:gd name="T8" fmla="*/ 0 60000 65536"/>
              <a:gd name="T9" fmla="*/ 0 60000 65536"/>
              <a:gd name="T10" fmla="*/ 0 60000 65536"/>
              <a:gd name="T11" fmla="*/ 0 60000 65536"/>
              <a:gd name="T12" fmla="*/ 0 w 3287101"/>
              <a:gd name="T13" fmla="*/ 0 h 2833707"/>
              <a:gd name="T14" fmla="*/ 3287101 w 3287101"/>
              <a:gd name="T15" fmla="*/ 2833707 h 283370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287101" h="2833707">
                <a:moveTo>
                  <a:pt x="234793" y="2428892"/>
                </a:moveTo>
                <a:cubicBezTo>
                  <a:pt x="0" y="2024077"/>
                  <a:pt x="1173965" y="0"/>
                  <a:pt x="1643551" y="0"/>
                </a:cubicBezTo>
                <a:cubicBezTo>
                  <a:pt x="2113137" y="0"/>
                  <a:pt x="3287101" y="2024077"/>
                  <a:pt x="3052308" y="2428892"/>
                </a:cubicBezTo>
                <a:cubicBezTo>
                  <a:pt x="2817515" y="2833707"/>
                  <a:pt x="469586" y="2833707"/>
                  <a:pt x="234793" y="2428892"/>
                </a:cubicBezTo>
                <a:close/>
              </a:path>
            </a:pathLst>
          </a:custGeom>
          <a:solidFill>
            <a:srgbClr val="56BCBA"/>
          </a:solidFill>
          <a:ln w="9525">
            <a:noFill/>
            <a:round/>
          </a:ln>
        </p:spPr>
        <p:txBody>
          <a:bodyPr/>
          <a:lstStyle/>
          <a:p>
            <a:r>
              <a:rPr lang="en-US" altLang="zh-CN" sz="24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021-20252</a:t>
            </a:r>
            <a:endParaRPr lang="zh-CN" altLang="en-US" sz="2400" b="1" dirty="0" smtClean="0">
              <a:solidFill>
                <a:schemeClr val="bg1"/>
              </a:solidFill>
              <a:latin typeface="微软雅黑" pitchFamily="34" charset="-122"/>
              <a:ea typeface="微软雅黑" pitchFamily="34" charset="-122"/>
              <a:sym typeface="微软雅黑" pitchFamily="34" charset="-122"/>
            </a:endParaRPr>
          </a:p>
          <a:p>
            <a:endParaRPr lang="zh-CN" altLang="en-US" dirty="0"/>
          </a:p>
        </p:txBody>
      </p:sp>
      <p:sp>
        <p:nvSpPr>
          <p:cNvPr id="14339" name="标题 3"/>
          <p:cNvSpPr>
            <a:spLocks noGrp="true" noChangeArrowheads="true"/>
          </p:cNvSpPr>
          <p:nvPr/>
        </p:nvSpPr>
        <p:spPr bwMode="auto">
          <a:xfrm>
            <a:off x="1924050" y="2278063"/>
            <a:ext cx="7772400" cy="14700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 defTabSz="914400" eaLnBrk="1" hangingPunct="1"/>
            <a:r>
              <a:rPr lang="en-US" altLang="zh-CN" sz="88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  </a:t>
            </a:r>
            <a:endParaRPr lang="en-US" altLang="zh-CN" sz="8800" b="1" dirty="0" smtClean="0">
              <a:solidFill>
                <a:schemeClr val="bg1"/>
              </a:solidFill>
              <a:latin typeface="微软雅黑" pitchFamily="34" charset="-122"/>
              <a:ea typeface="微软雅黑" pitchFamily="34" charset="-122"/>
              <a:sym typeface="微软雅黑" pitchFamily="34" charset="-122"/>
            </a:endParaRPr>
          </a:p>
        </p:txBody>
      </p:sp>
      <p:sp>
        <p:nvSpPr>
          <p:cNvPr id="14340" name="副标题 4"/>
          <p:cNvSpPr>
            <a:spLocks noGrp="true" noChangeArrowheads="true"/>
          </p:cNvSpPr>
          <p:nvPr/>
        </p:nvSpPr>
        <p:spPr bwMode="auto">
          <a:xfrm>
            <a:off x="1994890" y="3069769"/>
            <a:ext cx="6912120" cy="254386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</a:pPr>
            <a:r>
              <a:rPr lang="zh-CN" altLang="en-US" sz="3600" dirty="0" smtClean="0">
                <a:solidFill>
                  <a:schemeClr val="bg1"/>
                </a:solidFill>
                <a:latin typeface="Calibri" pitchFamily="34" charset="0"/>
                <a:ea typeface="宋体" pitchFamily="2" charset="-122"/>
                <a:sym typeface="Calibri" pitchFamily="34" charset="0"/>
              </a:rPr>
              <a:t>开原市自然资源</a:t>
            </a:r>
            <a:r>
              <a:rPr lang="en-US" altLang="zh-CN" sz="3600" dirty="0" smtClean="0">
                <a:solidFill>
                  <a:schemeClr val="bg1"/>
                </a:solidFill>
                <a:latin typeface="Calibri" pitchFamily="34" charset="0"/>
                <a:ea typeface="宋体" pitchFamily="2" charset="-122"/>
                <a:sym typeface="Calibri" pitchFamily="34" charset="0"/>
              </a:rPr>
              <a:t>“</a:t>
            </a:r>
            <a:r>
              <a:rPr lang="zh-CN" altLang="en-US" sz="3600" dirty="0" smtClean="0">
                <a:solidFill>
                  <a:schemeClr val="bg1"/>
                </a:solidFill>
                <a:latin typeface="Calibri" pitchFamily="34" charset="0"/>
                <a:ea typeface="宋体" pitchFamily="2" charset="-122"/>
                <a:sym typeface="Calibri" pitchFamily="34" charset="0"/>
              </a:rPr>
              <a:t>十四五</a:t>
            </a:r>
            <a:r>
              <a:rPr lang="en-US" altLang="zh-CN" sz="3600" dirty="0" smtClean="0">
                <a:solidFill>
                  <a:schemeClr val="bg1"/>
                </a:solidFill>
                <a:latin typeface="Calibri" pitchFamily="34" charset="0"/>
                <a:ea typeface="宋体" pitchFamily="2" charset="-122"/>
                <a:sym typeface="Calibri" pitchFamily="34" charset="0"/>
              </a:rPr>
              <a:t>”</a:t>
            </a:r>
            <a:r>
              <a:rPr lang="zh-CN" altLang="en-US" sz="3600" dirty="0" smtClean="0">
                <a:solidFill>
                  <a:schemeClr val="bg1"/>
                </a:solidFill>
                <a:latin typeface="Calibri" pitchFamily="34" charset="0"/>
                <a:ea typeface="宋体" pitchFamily="2" charset="-122"/>
                <a:sym typeface="Calibri" pitchFamily="34" charset="0"/>
              </a:rPr>
              <a:t>规划</a:t>
            </a:r>
            <a:endParaRPr lang="en-US" altLang="zh-CN" sz="3600" dirty="0" smtClean="0">
              <a:solidFill>
                <a:schemeClr val="bg1"/>
              </a:solidFill>
              <a:latin typeface="Calibri" pitchFamily="34" charset="0"/>
              <a:ea typeface="宋体" pitchFamily="2" charset="-122"/>
              <a:sym typeface="Calibri" pitchFamily="34" charset="0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zh-CN" altLang="en-US" sz="3800" dirty="0" smtClean="0">
                <a:solidFill>
                  <a:schemeClr val="bg1"/>
                </a:solidFill>
                <a:latin typeface="Calibri" pitchFamily="34" charset="0"/>
                <a:ea typeface="宋体" pitchFamily="2" charset="-122"/>
                <a:sym typeface="Calibri" pitchFamily="34" charset="0"/>
              </a:rPr>
              <a:t>（</a:t>
            </a:r>
            <a:r>
              <a:rPr lang="en-US" altLang="zh-CN" sz="3800" dirty="0" smtClean="0">
                <a:solidFill>
                  <a:schemeClr val="bg1"/>
                </a:solidFill>
                <a:latin typeface="Calibri" pitchFamily="34" charset="0"/>
                <a:ea typeface="宋体" pitchFamily="2" charset="-122"/>
                <a:sym typeface="Calibri" pitchFamily="34" charset="0"/>
              </a:rPr>
              <a:t>2021-2025）</a:t>
            </a:r>
            <a:endParaRPr lang="zh-CN" altLang="en-US" sz="3800" dirty="0">
              <a:solidFill>
                <a:schemeClr val="bg1"/>
              </a:solidFill>
              <a:latin typeface="Calibri" pitchFamily="34" charset="0"/>
              <a:ea typeface="宋体" pitchFamily="2" charset="-122"/>
              <a:sym typeface="Calibri" pitchFamily="34" charset="0"/>
            </a:endParaRPr>
          </a:p>
        </p:txBody>
      </p:sp>
      <p:sp>
        <p:nvSpPr>
          <p:cNvPr id="14341" name="等腰三角形 8"/>
          <p:cNvSpPr>
            <a:spLocks noChangeArrowheads="true"/>
          </p:cNvSpPr>
          <p:nvPr/>
        </p:nvSpPr>
        <p:spPr bwMode="auto">
          <a:xfrm>
            <a:off x="10567988" y="5807075"/>
            <a:ext cx="1285875" cy="857250"/>
          </a:xfrm>
          <a:prstGeom prst="triangle">
            <a:avLst>
              <a:gd name="adj" fmla="val 50000"/>
            </a:avLst>
          </a:prstGeom>
          <a:solidFill>
            <a:srgbClr val="C94643"/>
          </a:solidFill>
          <a:ln w="9525">
            <a:noFill/>
            <a:miter lim="800000"/>
          </a:ln>
        </p:spPr>
        <p:txBody>
          <a:bodyPr anchor="ctr"/>
          <a:lstStyle/>
          <a:p>
            <a:pPr algn="ctr" eaLnBrk="1" hangingPunct="1"/>
            <a:endParaRPr lang="zh-CN" altLang="zh-CN">
              <a:solidFill>
                <a:srgbClr val="FFFFFF"/>
              </a:solidFill>
              <a:latin typeface="宋体" pitchFamily="2" charset="-122"/>
              <a:ea typeface="宋体" pitchFamily="2" charset="-122"/>
              <a:sym typeface="宋体" pitchFamily="2" charset="-122"/>
            </a:endParaRPr>
          </a:p>
        </p:txBody>
      </p:sp>
      <p:sp>
        <p:nvSpPr>
          <p:cNvPr id="14342" name="等腰三角形 9"/>
          <p:cNvSpPr>
            <a:spLocks noChangeArrowheads="true"/>
          </p:cNvSpPr>
          <p:nvPr/>
        </p:nvSpPr>
        <p:spPr bwMode="auto">
          <a:xfrm flipV="true">
            <a:off x="10145713" y="5818188"/>
            <a:ext cx="785812" cy="500062"/>
          </a:xfrm>
          <a:prstGeom prst="triangle">
            <a:avLst>
              <a:gd name="adj" fmla="val 50000"/>
            </a:avLst>
          </a:prstGeom>
          <a:solidFill>
            <a:srgbClr val="56BCBA"/>
          </a:solidFill>
          <a:ln w="9525">
            <a:noFill/>
            <a:miter lim="800000"/>
          </a:ln>
        </p:spPr>
        <p:txBody>
          <a:bodyPr anchor="ctr"/>
          <a:lstStyle/>
          <a:p>
            <a:pPr algn="ctr" eaLnBrk="1" hangingPunct="1"/>
            <a:endParaRPr lang="zh-CN" altLang="zh-CN">
              <a:solidFill>
                <a:srgbClr val="FFFFFF"/>
              </a:solidFill>
              <a:latin typeface="宋体" pitchFamily="2" charset="-122"/>
              <a:ea typeface="宋体" pitchFamily="2" charset="-122"/>
              <a:sym typeface="宋体" pitchFamily="2" charset="-122"/>
            </a:endParaRPr>
          </a:p>
        </p:txBody>
      </p:sp>
      <p:sp>
        <p:nvSpPr>
          <p:cNvPr id="14343" name="直角三角形 10"/>
          <p:cNvSpPr>
            <a:spLocks noChangeArrowheads="true"/>
          </p:cNvSpPr>
          <p:nvPr/>
        </p:nvSpPr>
        <p:spPr bwMode="auto">
          <a:xfrm rot="-5400000">
            <a:off x="10039351" y="4884737"/>
            <a:ext cx="601662" cy="500063"/>
          </a:xfrm>
          <a:prstGeom prst="rtTriangle">
            <a:avLst/>
          </a:prstGeom>
          <a:solidFill>
            <a:srgbClr val="CCECFF"/>
          </a:solidFill>
          <a:ln w="9525">
            <a:noFill/>
            <a:miter lim="800000"/>
          </a:ln>
        </p:spPr>
        <p:txBody>
          <a:bodyPr anchor="ctr"/>
          <a:lstStyle/>
          <a:p>
            <a:pPr algn="ctr" eaLnBrk="1" hangingPunct="1"/>
            <a:endParaRPr lang="zh-CN" altLang="zh-CN">
              <a:solidFill>
                <a:srgbClr val="FFFFFF"/>
              </a:solidFill>
              <a:latin typeface="宋体" pitchFamily="2" charset="-122"/>
              <a:ea typeface="宋体" pitchFamily="2" charset="-122"/>
              <a:sym typeface="宋体" pitchFamily="2" charset="-122"/>
            </a:endParaRPr>
          </a:p>
        </p:txBody>
      </p:sp>
      <p:pic>
        <p:nvPicPr>
          <p:cNvPr id="3" name="McFly - Love Is Easy.mp3">
            <a:hlinkClick r:id="" action="ppaction://media"/>
          </p:cNvPr>
          <p:cNvPicPr>
            <a:picLocks noRot="true" noChangeAspect="true"/>
          </p:cNvPicPr>
          <p:nvPr>
            <a:audioFile r:link="rId1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218988" y="-3048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75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999" showWhenStopped="0">
                <p:cTn id="7" repeatCount="indefinite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灯片编号占位符 4"/>
          <p:cNvSpPr>
            <a:spLocks noGrp="true" noChangeArrowheads="true"/>
          </p:cNvSpPr>
          <p:nvPr>
            <p:ph type="sldNum" sz="quarter" idx="12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pPr>
              <a:buFontTx/>
              <a:buNone/>
            </a:pPr>
            <a:fld id="{443128F1-B4C8-40BD-9E25-47B3CFB8E774}" type="slidenum">
              <a:rPr altLang="en-US" sz="1400">
                <a:solidFill>
                  <a:srgbClr val="898989"/>
                </a:solidFill>
              </a:rPr>
            </a:fld>
            <a:endParaRPr lang="zh-CN" altLang="en-US" sz="1400">
              <a:solidFill>
                <a:srgbClr val="898989"/>
              </a:solidFill>
            </a:endParaRPr>
          </a:p>
        </p:txBody>
      </p:sp>
      <p:pic>
        <p:nvPicPr>
          <p:cNvPr id="4098" name="图片 7"/>
          <p:cNvPicPr>
            <a:picLocks noChangeAspect="true" noChangeArrowheads="true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3665538" y="3500438"/>
            <a:ext cx="4803775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椭圆 8"/>
          <p:cNvSpPr>
            <a:spLocks noChangeArrowheads="true"/>
          </p:cNvSpPr>
          <p:nvPr/>
        </p:nvSpPr>
        <p:spPr bwMode="auto">
          <a:xfrm>
            <a:off x="2138900" y="909619"/>
            <a:ext cx="1655763" cy="1655762"/>
          </a:xfrm>
          <a:prstGeom prst="ellipse">
            <a:avLst/>
          </a:prstGeom>
          <a:solidFill>
            <a:srgbClr val="009999"/>
          </a:solidFill>
          <a:ln w="25400">
            <a:solidFill>
              <a:schemeClr val="bg1"/>
            </a:solidFill>
            <a:bevel/>
          </a:ln>
        </p:spPr>
        <p:txBody>
          <a:bodyPr anchor="ctr"/>
          <a:lstStyle/>
          <a:p>
            <a:pPr algn="ctr" eaLnBrk="1" hangingPunct="1"/>
            <a:r>
              <a:rPr lang="zh-CN" altLang="en-US" sz="2800" b="1" dirty="0" smtClean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出台背景</a:t>
            </a:r>
            <a:endParaRPr lang="zh-CN" altLang="en-US" sz="2800" b="1" dirty="0">
              <a:solidFill>
                <a:srgbClr val="FFFFFF"/>
              </a:solidFill>
              <a:latin typeface="微软雅黑" pitchFamily="34" charset="-122"/>
              <a:ea typeface="微软雅黑" pitchFamily="34" charset="-122"/>
              <a:sym typeface="微软雅黑" pitchFamily="34" charset="-122"/>
            </a:endParaRPr>
          </a:p>
        </p:txBody>
      </p:sp>
      <p:sp>
        <p:nvSpPr>
          <p:cNvPr id="4100" name="椭圆 9"/>
          <p:cNvSpPr>
            <a:spLocks noChangeArrowheads="true"/>
          </p:cNvSpPr>
          <p:nvPr/>
        </p:nvSpPr>
        <p:spPr bwMode="auto">
          <a:xfrm>
            <a:off x="4203700" y="865188"/>
            <a:ext cx="1655763" cy="1655762"/>
          </a:xfrm>
          <a:prstGeom prst="ellipse">
            <a:avLst/>
          </a:prstGeom>
          <a:solidFill>
            <a:srgbClr val="009999"/>
          </a:solidFill>
          <a:ln w="25400">
            <a:solidFill>
              <a:schemeClr val="bg1"/>
            </a:solidFill>
            <a:bevel/>
          </a:ln>
        </p:spPr>
        <p:txBody>
          <a:bodyPr anchor="ctr"/>
          <a:lstStyle/>
          <a:p>
            <a:pPr algn="ctr" eaLnBrk="1" hangingPunct="1"/>
            <a:r>
              <a:rPr lang="zh-CN" altLang="en-US" sz="2800" b="1" dirty="0" smtClean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总体思路</a:t>
            </a:r>
            <a:endParaRPr lang="zh-CN" altLang="en-US" sz="2800" b="1" dirty="0">
              <a:solidFill>
                <a:srgbClr val="FFFFFF"/>
              </a:solidFill>
              <a:latin typeface="微软雅黑" pitchFamily="34" charset="-122"/>
              <a:ea typeface="微软雅黑" pitchFamily="34" charset="-122"/>
              <a:sym typeface="微软雅黑" pitchFamily="34" charset="-122"/>
            </a:endParaRPr>
          </a:p>
        </p:txBody>
      </p:sp>
      <p:sp>
        <p:nvSpPr>
          <p:cNvPr id="4101" name="椭圆 10"/>
          <p:cNvSpPr>
            <a:spLocks noChangeArrowheads="true"/>
          </p:cNvSpPr>
          <p:nvPr/>
        </p:nvSpPr>
        <p:spPr bwMode="auto">
          <a:xfrm>
            <a:off x="6230938" y="865188"/>
            <a:ext cx="1655762" cy="1655762"/>
          </a:xfrm>
          <a:prstGeom prst="ellipse">
            <a:avLst/>
          </a:prstGeom>
          <a:solidFill>
            <a:srgbClr val="009999"/>
          </a:solidFill>
          <a:ln w="25400">
            <a:solidFill>
              <a:schemeClr val="bg1"/>
            </a:solidFill>
            <a:bevel/>
          </a:ln>
        </p:spPr>
        <p:txBody>
          <a:bodyPr anchor="ctr"/>
          <a:lstStyle/>
          <a:p>
            <a:pPr algn="ctr" eaLnBrk="1" hangingPunct="1"/>
            <a:r>
              <a:rPr lang="zh-CN" altLang="en-US" sz="2800" b="1" dirty="0" smtClean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重点工作</a:t>
            </a:r>
            <a:endParaRPr lang="zh-CN" altLang="en-US" sz="2800" b="1" dirty="0">
              <a:solidFill>
                <a:srgbClr val="FFFFFF"/>
              </a:solidFill>
              <a:latin typeface="微软雅黑" pitchFamily="34" charset="-122"/>
              <a:ea typeface="微软雅黑" pitchFamily="34" charset="-122"/>
              <a:sym typeface="微软雅黑" pitchFamily="34" charset="-122"/>
            </a:endParaRPr>
          </a:p>
        </p:txBody>
      </p:sp>
      <p:sp>
        <p:nvSpPr>
          <p:cNvPr id="4102" name="椭圆 11"/>
          <p:cNvSpPr>
            <a:spLocks noChangeArrowheads="true"/>
          </p:cNvSpPr>
          <p:nvPr/>
        </p:nvSpPr>
        <p:spPr bwMode="auto">
          <a:xfrm>
            <a:off x="8259763" y="865188"/>
            <a:ext cx="1655762" cy="1655762"/>
          </a:xfrm>
          <a:prstGeom prst="ellipse">
            <a:avLst/>
          </a:prstGeom>
          <a:solidFill>
            <a:srgbClr val="009999"/>
          </a:solidFill>
          <a:ln w="25400">
            <a:solidFill>
              <a:schemeClr val="bg1"/>
            </a:solidFill>
            <a:bevel/>
          </a:ln>
        </p:spPr>
        <p:txBody>
          <a:bodyPr anchor="ctr"/>
          <a:lstStyle/>
          <a:p>
            <a:pPr algn="ctr" eaLnBrk="1" hangingPunct="1"/>
            <a:r>
              <a:rPr lang="zh-CN" altLang="en-US" sz="2800" b="1" dirty="0" smtClean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保障措施</a:t>
            </a:r>
            <a:endParaRPr lang="zh-CN" altLang="en-US" sz="2800" b="1" dirty="0">
              <a:solidFill>
                <a:srgbClr val="FFFFFF"/>
              </a:solidFill>
              <a:latin typeface="微软雅黑" pitchFamily="34" charset="-122"/>
              <a:ea typeface="微软雅黑" pitchFamily="34" charset="-122"/>
              <a:sym typeface="微软雅黑" pitchFamily="34" charset="-122"/>
            </a:endParaRPr>
          </a:p>
        </p:txBody>
      </p:sp>
      <p:grpSp>
        <p:nvGrpSpPr>
          <p:cNvPr id="2" name="组合 12"/>
          <p:cNvGrpSpPr/>
          <p:nvPr/>
        </p:nvGrpSpPr>
        <p:grpSpPr bwMode="auto">
          <a:xfrm>
            <a:off x="3562350" y="4740275"/>
            <a:ext cx="692150" cy="692150"/>
            <a:chOff x="0" y="0"/>
            <a:chExt cx="692150" cy="692150"/>
          </a:xfrm>
        </p:grpSpPr>
        <p:sp>
          <p:nvSpPr>
            <p:cNvPr id="15388" name="椭圆 13"/>
            <p:cNvSpPr>
              <a:spLocks noChangeArrowheads="true"/>
            </p:cNvSpPr>
            <p:nvPr/>
          </p:nvSpPr>
          <p:spPr bwMode="auto">
            <a:xfrm>
              <a:off x="0" y="0"/>
              <a:ext cx="692150" cy="69215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rgbClr val="00B0F0"/>
              </a:solidFill>
              <a:bevel/>
            </a:ln>
          </p:spPr>
          <p:txBody>
            <a:bodyPr anchor="ctr"/>
            <a:lstStyle/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Impact" pitchFamily="34" charset="0"/>
                <a:ea typeface="宋体" pitchFamily="2" charset="-122"/>
                <a:sym typeface="Impact" pitchFamily="34" charset="0"/>
              </a:endParaRPr>
            </a:p>
          </p:txBody>
        </p:sp>
        <p:sp>
          <p:nvSpPr>
            <p:cNvPr id="15389" name="椭圆 14"/>
            <p:cNvSpPr>
              <a:spLocks noChangeArrowheads="true"/>
            </p:cNvSpPr>
            <p:nvPr/>
          </p:nvSpPr>
          <p:spPr bwMode="auto">
            <a:xfrm>
              <a:off x="76200" y="76200"/>
              <a:ext cx="539750" cy="539750"/>
            </a:xfrm>
            <a:prstGeom prst="ellipse">
              <a:avLst/>
            </a:prstGeom>
            <a:solidFill>
              <a:srgbClr val="009999"/>
            </a:solidFill>
            <a:ln w="6350">
              <a:solidFill>
                <a:srgbClr val="00B0F0"/>
              </a:solidFill>
              <a:bevel/>
            </a:ln>
          </p:spPr>
          <p:txBody>
            <a:bodyPr anchor="ctr"/>
            <a:lstStyle/>
            <a:p>
              <a:pPr algn="ctr" eaLnBrk="1" hangingPunct="1"/>
              <a:r>
                <a:rPr lang="en-US" altLang="zh-CN">
                  <a:solidFill>
                    <a:srgbClr val="FFFFFF"/>
                  </a:solidFill>
                  <a:latin typeface="Impact" pitchFamily="34" charset="0"/>
                  <a:ea typeface="宋体" pitchFamily="2" charset="-122"/>
                  <a:sym typeface="Impact" pitchFamily="34" charset="0"/>
                </a:rPr>
                <a:t>1</a:t>
              </a:r>
              <a:endParaRPr lang="zh-CN" altLang="en-US">
                <a:solidFill>
                  <a:srgbClr val="FFFFFF"/>
                </a:solidFill>
                <a:latin typeface="Impact" pitchFamily="34" charset="0"/>
                <a:ea typeface="宋体" pitchFamily="2" charset="-122"/>
                <a:sym typeface="Impact" pitchFamily="34" charset="0"/>
              </a:endParaRPr>
            </a:p>
          </p:txBody>
        </p:sp>
      </p:grpSp>
      <p:grpSp>
        <p:nvGrpSpPr>
          <p:cNvPr id="3" name="组合 15"/>
          <p:cNvGrpSpPr/>
          <p:nvPr/>
        </p:nvGrpSpPr>
        <p:grpSpPr bwMode="auto">
          <a:xfrm>
            <a:off x="4903788" y="3411538"/>
            <a:ext cx="692150" cy="692150"/>
            <a:chOff x="0" y="0"/>
            <a:chExt cx="692150" cy="692150"/>
          </a:xfrm>
        </p:grpSpPr>
        <p:sp>
          <p:nvSpPr>
            <p:cNvPr id="15386" name="椭圆 16"/>
            <p:cNvSpPr>
              <a:spLocks noChangeArrowheads="true"/>
            </p:cNvSpPr>
            <p:nvPr/>
          </p:nvSpPr>
          <p:spPr bwMode="auto">
            <a:xfrm>
              <a:off x="0" y="0"/>
              <a:ext cx="692150" cy="69215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rgbClr val="00B0F0"/>
              </a:solidFill>
              <a:bevel/>
            </a:ln>
          </p:spPr>
          <p:txBody>
            <a:bodyPr anchor="ctr"/>
            <a:lstStyle/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Impact" pitchFamily="34" charset="0"/>
                <a:ea typeface="宋体" pitchFamily="2" charset="-122"/>
                <a:sym typeface="Impact" pitchFamily="34" charset="0"/>
              </a:endParaRPr>
            </a:p>
          </p:txBody>
        </p:sp>
        <p:sp>
          <p:nvSpPr>
            <p:cNvPr id="15387" name="椭圆 17"/>
            <p:cNvSpPr>
              <a:spLocks noChangeArrowheads="true"/>
            </p:cNvSpPr>
            <p:nvPr/>
          </p:nvSpPr>
          <p:spPr bwMode="auto">
            <a:xfrm>
              <a:off x="76200" y="76200"/>
              <a:ext cx="539750" cy="539750"/>
            </a:xfrm>
            <a:prstGeom prst="ellipse">
              <a:avLst/>
            </a:prstGeom>
            <a:solidFill>
              <a:srgbClr val="009999"/>
            </a:solidFill>
            <a:ln w="6350">
              <a:solidFill>
                <a:srgbClr val="00B0F0"/>
              </a:solidFill>
              <a:bevel/>
            </a:ln>
          </p:spPr>
          <p:txBody>
            <a:bodyPr anchor="ctr"/>
            <a:lstStyle/>
            <a:p>
              <a:pPr algn="ctr" eaLnBrk="1" hangingPunct="1"/>
              <a:r>
                <a:rPr lang="en-US" altLang="zh-CN">
                  <a:solidFill>
                    <a:srgbClr val="FFFFFF"/>
                  </a:solidFill>
                  <a:latin typeface="Impact" pitchFamily="34" charset="0"/>
                  <a:ea typeface="宋体" pitchFamily="2" charset="-122"/>
                  <a:sym typeface="Impact" pitchFamily="34" charset="0"/>
                </a:rPr>
                <a:t>2</a:t>
              </a:r>
              <a:endParaRPr lang="zh-CN" altLang="en-US">
                <a:solidFill>
                  <a:srgbClr val="FFFFFF"/>
                </a:solidFill>
                <a:latin typeface="Impact" pitchFamily="34" charset="0"/>
                <a:ea typeface="宋体" pitchFamily="2" charset="-122"/>
                <a:sym typeface="Impact" pitchFamily="34" charset="0"/>
              </a:endParaRPr>
            </a:p>
          </p:txBody>
        </p:sp>
      </p:grpSp>
      <p:grpSp>
        <p:nvGrpSpPr>
          <p:cNvPr id="4" name="组合 18"/>
          <p:cNvGrpSpPr/>
          <p:nvPr/>
        </p:nvGrpSpPr>
        <p:grpSpPr bwMode="auto">
          <a:xfrm>
            <a:off x="6519863" y="3411538"/>
            <a:ext cx="692150" cy="692150"/>
            <a:chOff x="0" y="0"/>
            <a:chExt cx="692150" cy="692150"/>
          </a:xfrm>
        </p:grpSpPr>
        <p:sp>
          <p:nvSpPr>
            <p:cNvPr id="15384" name="椭圆 19"/>
            <p:cNvSpPr>
              <a:spLocks noChangeArrowheads="true"/>
            </p:cNvSpPr>
            <p:nvPr/>
          </p:nvSpPr>
          <p:spPr bwMode="auto">
            <a:xfrm>
              <a:off x="0" y="0"/>
              <a:ext cx="692150" cy="69215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rgbClr val="00B0F0"/>
              </a:solidFill>
              <a:bevel/>
            </a:ln>
          </p:spPr>
          <p:txBody>
            <a:bodyPr anchor="ctr"/>
            <a:lstStyle/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Impact" pitchFamily="34" charset="0"/>
                <a:ea typeface="宋体" pitchFamily="2" charset="-122"/>
                <a:sym typeface="Impact" pitchFamily="34" charset="0"/>
              </a:endParaRPr>
            </a:p>
          </p:txBody>
        </p:sp>
        <p:sp>
          <p:nvSpPr>
            <p:cNvPr id="15385" name="椭圆 20"/>
            <p:cNvSpPr>
              <a:spLocks noChangeArrowheads="true"/>
            </p:cNvSpPr>
            <p:nvPr/>
          </p:nvSpPr>
          <p:spPr bwMode="auto">
            <a:xfrm>
              <a:off x="73025" y="76200"/>
              <a:ext cx="539750" cy="539750"/>
            </a:xfrm>
            <a:prstGeom prst="ellipse">
              <a:avLst/>
            </a:prstGeom>
            <a:solidFill>
              <a:srgbClr val="009999"/>
            </a:solidFill>
            <a:ln w="6350">
              <a:noFill/>
              <a:round/>
            </a:ln>
          </p:spPr>
          <p:txBody>
            <a:bodyPr anchor="ctr"/>
            <a:lstStyle/>
            <a:p>
              <a:pPr algn="ctr" eaLnBrk="1" hangingPunct="1"/>
              <a:r>
                <a:rPr lang="en-US" altLang="zh-CN">
                  <a:solidFill>
                    <a:srgbClr val="FFFFFF"/>
                  </a:solidFill>
                  <a:latin typeface="Impact" pitchFamily="34" charset="0"/>
                  <a:ea typeface="宋体" pitchFamily="2" charset="-122"/>
                  <a:sym typeface="Impact" pitchFamily="34" charset="0"/>
                </a:rPr>
                <a:t>3</a:t>
              </a:r>
              <a:endParaRPr lang="zh-CN" altLang="en-US">
                <a:solidFill>
                  <a:srgbClr val="FFFFFF"/>
                </a:solidFill>
                <a:latin typeface="Impact" pitchFamily="34" charset="0"/>
                <a:ea typeface="宋体" pitchFamily="2" charset="-122"/>
                <a:sym typeface="Impact" pitchFamily="34" charset="0"/>
              </a:endParaRPr>
            </a:p>
          </p:txBody>
        </p:sp>
      </p:grpSp>
      <p:grpSp>
        <p:nvGrpSpPr>
          <p:cNvPr id="5" name="组合 21"/>
          <p:cNvGrpSpPr/>
          <p:nvPr/>
        </p:nvGrpSpPr>
        <p:grpSpPr bwMode="auto">
          <a:xfrm>
            <a:off x="7853363" y="4740275"/>
            <a:ext cx="693737" cy="692150"/>
            <a:chOff x="0" y="0"/>
            <a:chExt cx="693737" cy="692150"/>
          </a:xfrm>
        </p:grpSpPr>
        <p:sp>
          <p:nvSpPr>
            <p:cNvPr id="15382" name="椭圆 22"/>
            <p:cNvSpPr>
              <a:spLocks noChangeArrowheads="true"/>
            </p:cNvSpPr>
            <p:nvPr/>
          </p:nvSpPr>
          <p:spPr bwMode="auto">
            <a:xfrm>
              <a:off x="0" y="0"/>
              <a:ext cx="693737" cy="69215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rgbClr val="00B0F0"/>
              </a:solidFill>
              <a:bevel/>
            </a:ln>
          </p:spPr>
          <p:txBody>
            <a:bodyPr anchor="ctr"/>
            <a:lstStyle/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Impact" pitchFamily="34" charset="0"/>
                <a:ea typeface="宋体" pitchFamily="2" charset="-122"/>
                <a:sym typeface="Impact" pitchFamily="34" charset="0"/>
              </a:endParaRPr>
            </a:p>
          </p:txBody>
        </p:sp>
        <p:sp>
          <p:nvSpPr>
            <p:cNvPr id="15383" name="椭圆 23"/>
            <p:cNvSpPr>
              <a:spLocks noChangeArrowheads="true"/>
            </p:cNvSpPr>
            <p:nvPr/>
          </p:nvSpPr>
          <p:spPr bwMode="auto">
            <a:xfrm>
              <a:off x="76200" y="76200"/>
              <a:ext cx="539750" cy="539750"/>
            </a:xfrm>
            <a:prstGeom prst="ellipse">
              <a:avLst/>
            </a:prstGeom>
            <a:solidFill>
              <a:srgbClr val="009999"/>
            </a:solidFill>
            <a:ln w="6350">
              <a:noFill/>
              <a:round/>
            </a:ln>
          </p:spPr>
          <p:txBody>
            <a:bodyPr anchor="ctr"/>
            <a:lstStyle/>
            <a:p>
              <a:pPr algn="ctr" eaLnBrk="1" hangingPunct="1"/>
              <a:r>
                <a:rPr lang="en-US" altLang="zh-CN">
                  <a:solidFill>
                    <a:srgbClr val="FFFFFF"/>
                  </a:solidFill>
                  <a:latin typeface="Impact" pitchFamily="34" charset="0"/>
                  <a:ea typeface="宋体" pitchFamily="2" charset="-122"/>
                  <a:sym typeface="Impact" pitchFamily="34" charset="0"/>
                </a:rPr>
                <a:t>4</a:t>
              </a:r>
              <a:endParaRPr lang="zh-CN" altLang="en-US">
                <a:solidFill>
                  <a:srgbClr val="FFFFFF"/>
                </a:solidFill>
                <a:latin typeface="Impact" pitchFamily="34" charset="0"/>
                <a:ea typeface="宋体" pitchFamily="2" charset="-122"/>
                <a:sym typeface="Impact" pitchFamily="34" charset="0"/>
              </a:endParaRPr>
            </a:p>
          </p:txBody>
        </p:sp>
      </p:grpSp>
      <p:sp>
        <p:nvSpPr>
          <p:cNvPr id="4115" name="任意多边形 24"/>
          <p:cNvSpPr>
            <a:spLocks noChangeArrowheads="true"/>
          </p:cNvSpPr>
          <p:nvPr/>
        </p:nvSpPr>
        <p:spPr bwMode="auto">
          <a:xfrm rot="5400000">
            <a:off x="7694613" y="3519487"/>
            <a:ext cx="2374900" cy="523875"/>
          </a:xfrm>
          <a:custGeom>
            <a:avLst/>
            <a:gdLst>
              <a:gd name="T0" fmla="*/ 5456685 w 1799772"/>
              <a:gd name="T1" fmla="*/ 6014048 h 232228"/>
              <a:gd name="T2" fmla="*/ 4620576 w 1799772"/>
              <a:gd name="T3" fmla="*/ 0 h 232228"/>
              <a:gd name="T4" fmla="*/ 0 w 1799772"/>
              <a:gd name="T5" fmla="*/ 0 h 232228"/>
              <a:gd name="T6" fmla="*/ 0 60000 65536"/>
              <a:gd name="T7" fmla="*/ 0 60000 65536"/>
              <a:gd name="T8" fmla="*/ 0 60000 65536"/>
              <a:gd name="T9" fmla="*/ 0 w 1799772"/>
              <a:gd name="T10" fmla="*/ 0 h 232228"/>
              <a:gd name="T11" fmla="*/ 1799772 w 1799772"/>
              <a:gd name="T12" fmla="*/ 232228 h 2322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99772" h="232228">
                <a:moveTo>
                  <a:pt x="1799772" y="232228"/>
                </a:moveTo>
                <a:lnTo>
                  <a:pt x="1524000" y="0"/>
                </a:lnTo>
                <a:lnTo>
                  <a:pt x="0" y="0"/>
                </a:lnTo>
              </a:path>
            </a:pathLst>
          </a:custGeom>
          <a:noFill/>
          <a:ln w="38100">
            <a:solidFill>
              <a:srgbClr val="4BACC6"/>
            </a:solidFill>
            <a:beve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116" name="任意多边形 25"/>
          <p:cNvSpPr>
            <a:spLocks noChangeArrowheads="true"/>
          </p:cNvSpPr>
          <p:nvPr/>
        </p:nvSpPr>
        <p:spPr bwMode="auto">
          <a:xfrm rot="5400000">
            <a:off x="4660900" y="2930526"/>
            <a:ext cx="739775" cy="107950"/>
          </a:xfrm>
          <a:custGeom>
            <a:avLst/>
            <a:gdLst>
              <a:gd name="T0" fmla="*/ 738415 w 740229"/>
              <a:gd name="T1" fmla="*/ 0 h 406400"/>
              <a:gd name="T2" fmla="*/ 579149 w 740229"/>
              <a:gd name="T3" fmla="*/ 2023 h 406400"/>
              <a:gd name="T4" fmla="*/ 0 w 740229"/>
              <a:gd name="T5" fmla="*/ 2023 h 406400"/>
              <a:gd name="T6" fmla="*/ 0 60000 65536"/>
              <a:gd name="T7" fmla="*/ 0 60000 65536"/>
              <a:gd name="T8" fmla="*/ 0 60000 65536"/>
              <a:gd name="T9" fmla="*/ 0 w 740229"/>
              <a:gd name="T10" fmla="*/ 0 h 406400"/>
              <a:gd name="T11" fmla="*/ 740229 w 740229"/>
              <a:gd name="T12" fmla="*/ 406400 h 4064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40229" h="406400">
                <a:moveTo>
                  <a:pt x="740229" y="0"/>
                </a:moveTo>
                <a:lnTo>
                  <a:pt x="580572" y="406400"/>
                </a:lnTo>
                <a:lnTo>
                  <a:pt x="0" y="406400"/>
                </a:lnTo>
              </a:path>
            </a:pathLst>
          </a:custGeom>
          <a:noFill/>
          <a:ln w="38100">
            <a:solidFill>
              <a:srgbClr val="4BACC6"/>
            </a:solidFill>
            <a:beve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117" name="任意多边形 27"/>
          <p:cNvSpPr>
            <a:spLocks noChangeArrowheads="true"/>
          </p:cNvSpPr>
          <p:nvPr/>
        </p:nvSpPr>
        <p:spPr bwMode="auto">
          <a:xfrm rot="5400000" flipV="true">
            <a:off x="2011362" y="3494088"/>
            <a:ext cx="2384425" cy="565150"/>
          </a:xfrm>
          <a:custGeom>
            <a:avLst/>
            <a:gdLst>
              <a:gd name="T0" fmla="*/ 5544754 w 1799772"/>
              <a:gd name="T1" fmla="*/ 8145378 h 232228"/>
              <a:gd name="T2" fmla="*/ 4695153 w 1799772"/>
              <a:gd name="T3" fmla="*/ 0 h 232228"/>
              <a:gd name="T4" fmla="*/ 0 w 1799772"/>
              <a:gd name="T5" fmla="*/ 0 h 232228"/>
              <a:gd name="T6" fmla="*/ 0 60000 65536"/>
              <a:gd name="T7" fmla="*/ 0 60000 65536"/>
              <a:gd name="T8" fmla="*/ 0 60000 65536"/>
              <a:gd name="T9" fmla="*/ 0 w 1799772"/>
              <a:gd name="T10" fmla="*/ 0 h 232228"/>
              <a:gd name="T11" fmla="*/ 1799772 w 1799772"/>
              <a:gd name="T12" fmla="*/ 232228 h 2322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99772" h="232228">
                <a:moveTo>
                  <a:pt x="1799772" y="232228"/>
                </a:moveTo>
                <a:lnTo>
                  <a:pt x="1524000" y="0"/>
                </a:lnTo>
                <a:lnTo>
                  <a:pt x="0" y="0"/>
                </a:lnTo>
              </a:path>
            </a:pathLst>
          </a:custGeom>
          <a:noFill/>
          <a:ln w="38100">
            <a:solidFill>
              <a:srgbClr val="4BACC6"/>
            </a:solidFill>
            <a:beve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118" name="TextBox 15"/>
          <p:cNvSpPr>
            <a:spLocks noChangeArrowheads="true"/>
          </p:cNvSpPr>
          <p:nvPr/>
        </p:nvSpPr>
        <p:spPr bwMode="auto">
          <a:xfrm>
            <a:off x="5249863" y="4978400"/>
            <a:ext cx="1655762" cy="3365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altLang="zh-CN" sz="1600">
                <a:solidFill>
                  <a:srgbClr val="595959"/>
                </a:solidFill>
                <a:latin typeface="Agency FB" pitchFamily="34" charset="0"/>
                <a:ea typeface="Adobe 宋体 Std L" pitchFamily="18" charset="-122"/>
                <a:sym typeface="Agency FB" pitchFamily="34" charset="0"/>
              </a:rPr>
              <a:t>Contents Page</a:t>
            </a:r>
            <a:endParaRPr lang="zh-CN" altLang="en-US" sz="1600">
              <a:solidFill>
                <a:srgbClr val="595959"/>
              </a:solidFill>
              <a:latin typeface="Agency FB" pitchFamily="34" charset="0"/>
              <a:ea typeface="Adobe 宋体 Std L" pitchFamily="18" charset="-122"/>
              <a:sym typeface="Agency FB" pitchFamily="34" charset="0"/>
            </a:endParaRPr>
          </a:p>
        </p:txBody>
      </p:sp>
      <p:sp>
        <p:nvSpPr>
          <p:cNvPr id="4119" name="文本框 13"/>
          <p:cNvSpPr>
            <a:spLocks noChangeArrowheads="true"/>
          </p:cNvSpPr>
          <p:nvPr/>
        </p:nvSpPr>
        <p:spPr bwMode="auto">
          <a:xfrm>
            <a:off x="5249863" y="4537075"/>
            <a:ext cx="1655762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eaLnBrk="1" hangingPunct="1"/>
            <a:r>
              <a:rPr lang="zh-CN" altLang="en-US" sz="2400" b="1">
                <a:solidFill>
                  <a:srgbClr val="595959"/>
                </a:solidFill>
                <a:latin typeface="Calibri" pitchFamily="34" charset="0"/>
                <a:ea typeface="微软雅黑" pitchFamily="34" charset="-122"/>
                <a:sym typeface="Calibri" pitchFamily="34" charset="0"/>
              </a:rPr>
              <a:t>目录页</a:t>
            </a:r>
            <a:endParaRPr lang="zh-CN" altLang="en-US">
              <a:ea typeface="宋体" pitchFamily="2" charset="-122"/>
            </a:endParaRPr>
          </a:p>
        </p:txBody>
      </p:sp>
      <p:sp>
        <p:nvSpPr>
          <p:cNvPr id="4120" name="任意多边形 32"/>
          <p:cNvSpPr>
            <a:spLocks noChangeArrowheads="true"/>
          </p:cNvSpPr>
          <p:nvPr/>
        </p:nvSpPr>
        <p:spPr bwMode="auto">
          <a:xfrm rot="5400000" flipV="true">
            <a:off x="6689725" y="2930526"/>
            <a:ext cx="739775" cy="107950"/>
          </a:xfrm>
          <a:custGeom>
            <a:avLst/>
            <a:gdLst>
              <a:gd name="T0" fmla="*/ 738415 w 740229"/>
              <a:gd name="T1" fmla="*/ 0 h 406400"/>
              <a:gd name="T2" fmla="*/ 579149 w 740229"/>
              <a:gd name="T3" fmla="*/ 2023 h 406400"/>
              <a:gd name="T4" fmla="*/ 0 w 740229"/>
              <a:gd name="T5" fmla="*/ 2023 h 406400"/>
              <a:gd name="T6" fmla="*/ 0 60000 65536"/>
              <a:gd name="T7" fmla="*/ 0 60000 65536"/>
              <a:gd name="T8" fmla="*/ 0 60000 65536"/>
              <a:gd name="T9" fmla="*/ 0 w 740229"/>
              <a:gd name="T10" fmla="*/ 0 h 406400"/>
              <a:gd name="T11" fmla="*/ 740229 w 740229"/>
              <a:gd name="T12" fmla="*/ 406400 h 4064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40229" h="406400">
                <a:moveTo>
                  <a:pt x="740229" y="0"/>
                </a:moveTo>
                <a:lnTo>
                  <a:pt x="580572" y="406400"/>
                </a:lnTo>
                <a:lnTo>
                  <a:pt x="0" y="406400"/>
                </a:lnTo>
              </a:path>
            </a:pathLst>
          </a:custGeom>
          <a:noFill/>
          <a:ln w="38100">
            <a:solidFill>
              <a:srgbClr val="4BACC6"/>
            </a:solidFill>
            <a:beve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121" name="椭圆 1"/>
          <p:cNvSpPr>
            <a:spLocks noChangeArrowheads="true"/>
          </p:cNvSpPr>
          <p:nvPr/>
        </p:nvSpPr>
        <p:spPr bwMode="auto">
          <a:xfrm>
            <a:off x="5703888" y="5473700"/>
            <a:ext cx="790575" cy="403225"/>
          </a:xfrm>
          <a:custGeom>
            <a:avLst/>
            <a:gdLst>
              <a:gd name="T0" fmla="*/ 393027 w 792088"/>
              <a:gd name="T1" fmla="*/ 0 h 404664"/>
              <a:gd name="T2" fmla="*/ 786054 w 792088"/>
              <a:gd name="T3" fmla="*/ 390442 h 404664"/>
              <a:gd name="T4" fmla="*/ 785191 w 792088"/>
              <a:gd name="T5" fmla="*/ 398938 h 404664"/>
              <a:gd name="T6" fmla="*/ 861 w 792088"/>
              <a:gd name="T7" fmla="*/ 398938 h 404664"/>
              <a:gd name="T8" fmla="*/ 0 w 792088"/>
              <a:gd name="T9" fmla="*/ 390442 h 404664"/>
              <a:gd name="T10" fmla="*/ 393027 w 792088"/>
              <a:gd name="T11" fmla="*/ 0 h 40466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92088"/>
              <a:gd name="T19" fmla="*/ 0 h 404664"/>
              <a:gd name="T20" fmla="*/ 792088 w 792088"/>
              <a:gd name="T21" fmla="*/ 404664 h 40466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92088" h="404664">
                <a:moveTo>
                  <a:pt x="396044" y="0"/>
                </a:moveTo>
                <a:cubicBezTo>
                  <a:pt x="614773" y="0"/>
                  <a:pt x="792088" y="177315"/>
                  <a:pt x="792088" y="396044"/>
                </a:cubicBezTo>
                <a:lnTo>
                  <a:pt x="791219" y="404664"/>
                </a:lnTo>
                <a:lnTo>
                  <a:pt x="869" y="404664"/>
                </a:lnTo>
                <a:cubicBezTo>
                  <a:pt x="31" y="401809"/>
                  <a:pt x="0" y="398930"/>
                  <a:pt x="0" y="396044"/>
                </a:cubicBezTo>
                <a:cubicBezTo>
                  <a:pt x="0" y="177315"/>
                  <a:pt x="177315" y="0"/>
                  <a:pt x="396044" y="0"/>
                </a:cubicBezTo>
                <a:close/>
              </a:path>
            </a:pathLst>
          </a:custGeom>
          <a:solidFill>
            <a:srgbClr val="7F7F7F"/>
          </a:solidFill>
          <a:ln w="25400">
            <a:noFill/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122" name="矩形 83"/>
          <p:cNvSpPr>
            <a:spLocks noChangeArrowheads="true"/>
          </p:cNvSpPr>
          <p:nvPr/>
        </p:nvSpPr>
        <p:spPr bwMode="auto">
          <a:xfrm flipV="true">
            <a:off x="0" y="406400"/>
            <a:ext cx="12198350" cy="142875"/>
          </a:xfrm>
          <a:prstGeom prst="rect">
            <a:avLst/>
          </a:prstGeom>
          <a:solidFill>
            <a:srgbClr val="009999"/>
          </a:solidFill>
          <a:ln w="25400">
            <a:noFill/>
            <a:miter lim="800000"/>
          </a:ln>
        </p:spPr>
        <p:txBody>
          <a:bodyPr anchor="ctr"/>
          <a:lstStyle/>
          <a:p>
            <a:pPr algn="ctr" eaLnBrk="1" hangingPunct="1"/>
            <a:endParaRPr lang="zh-CN" altLang="zh-CN">
              <a:solidFill>
                <a:srgbClr val="FFFFFF"/>
              </a:solidFill>
              <a:latin typeface="宋体" pitchFamily="2" charset="-122"/>
              <a:ea typeface="宋体" pitchFamily="2" charset="-122"/>
              <a:sym typeface="宋体" pitchFamily="2" charset="-122"/>
            </a:endParaRPr>
          </a:p>
        </p:txBody>
      </p:sp>
      <p:sp>
        <p:nvSpPr>
          <p:cNvPr id="4123" name="矩形 84"/>
          <p:cNvSpPr>
            <a:spLocks noChangeArrowheads="true"/>
          </p:cNvSpPr>
          <p:nvPr/>
        </p:nvSpPr>
        <p:spPr bwMode="auto">
          <a:xfrm>
            <a:off x="0" y="5889625"/>
            <a:ext cx="12198350" cy="574675"/>
          </a:xfrm>
          <a:prstGeom prst="rect">
            <a:avLst/>
          </a:prstGeom>
          <a:solidFill>
            <a:srgbClr val="009999"/>
          </a:solidFill>
          <a:ln w="25400">
            <a:noFill/>
            <a:miter lim="800000"/>
          </a:ln>
        </p:spPr>
        <p:txBody>
          <a:bodyPr anchor="ctr"/>
          <a:lstStyle/>
          <a:p>
            <a:pPr algn="ctr" eaLnBrk="1" hangingPunct="1"/>
            <a:endParaRPr lang="zh-CN" altLang="zh-CN">
              <a:solidFill>
                <a:srgbClr val="FFFFFF"/>
              </a:solidFill>
              <a:latin typeface="宋体" pitchFamily="2" charset="-122"/>
              <a:ea typeface="宋体" pitchFamily="2" charset="-122"/>
              <a:sym typeface="宋体" pitchFamily="2" charset="-122"/>
            </a:endParaRPr>
          </a:p>
        </p:txBody>
      </p:sp>
      <p:sp>
        <p:nvSpPr>
          <p:cNvPr id="4124" name="椭圆 8"/>
          <p:cNvSpPr>
            <a:spLocks noChangeArrowheads="true"/>
          </p:cNvSpPr>
          <p:nvPr/>
        </p:nvSpPr>
        <p:spPr bwMode="auto">
          <a:xfrm>
            <a:off x="5270500" y="6958013"/>
            <a:ext cx="1657350" cy="1655762"/>
          </a:xfrm>
          <a:prstGeom prst="ellipse">
            <a:avLst/>
          </a:prstGeom>
          <a:solidFill>
            <a:srgbClr val="009999"/>
          </a:solidFill>
          <a:ln w="25400">
            <a:solidFill>
              <a:schemeClr val="bg1"/>
            </a:solidFill>
            <a:bevel/>
          </a:ln>
        </p:spPr>
        <p:txBody>
          <a:bodyPr anchor="ctr"/>
          <a:lstStyle/>
          <a:p>
            <a:pPr algn="ctr" eaLnBrk="1" hangingPunct="1"/>
            <a:r>
              <a:rPr lang="zh-CN" altLang="en-US" sz="2800" b="1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工作重要</a:t>
            </a:r>
            <a:endParaRPr lang="zh-CN" altLang="en-US" sz="2800" b="1">
              <a:solidFill>
                <a:srgbClr val="FFFFFF"/>
              </a:solidFill>
              <a:latin typeface="微软雅黑" pitchFamily="34" charset="-122"/>
              <a:ea typeface="微软雅黑" pitchFamily="34" charset="-122"/>
              <a:sym typeface="微软雅黑" pitchFamily="34" charset="-122"/>
            </a:endParaRPr>
          </a:p>
        </p:txBody>
      </p:sp>
    </p:spTree>
    <p:custDataLst>
      <p:tags r:id="rId2"/>
    </p:custDataLst>
  </p:cSld>
  <p:clrMapOvr>
    <a:masterClrMapping/>
  </p:clrMapOvr>
  <p:transition advTm="811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>
                                      <p:cBhvr>
                                        <p:cTn id="7" dur="500"/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>
                                      <p:cBhvr>
                                        <p:cTn id="10" dur="500"/>
                                        <p:tgtEl>
                                          <p:spTgt spid="4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31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>
                                      <p:cBhvr>
                                        <p:cTn id="53" dur="5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>
                                      <p:cBhvr>
                                        <p:cTn id="56" dur="5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>
                                      <p:cBhvr>
                                        <p:cTn id="59" dur="5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>
                                      <p:cBhvr>
                                        <p:cTn id="62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68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74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80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50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86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4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4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8" dur="500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2" presetClass="exit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4" dur="500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2" dur="500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4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4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0" dur="50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4" dur="500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2" dur="500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500"/>
                            </p:stCondLst>
                            <p:childTnLst>
                              <p:par>
                                <p:cTn id="166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4.81481E-6 L -2.08333E-7 -0.66667 " pathEditMode="relative" rAng="0" ptsTypes="AA">
                                      <p:cBhvr>
                                        <p:cTn id="167" dur="2000" fill="hold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3333"/>
                                    </p:animMotion>
                                  </p:childTnLst>
                                </p:cTn>
                              </p:par>
                              <p:par>
                                <p:cTn id="168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9" dur="1000" fill="hold"/>
                                        <p:tgtEl>
                                          <p:spTgt spid="412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2500"/>
                            </p:stCondLst>
                            <p:childTnLst>
                              <p:par>
                                <p:cTn id="171" presetID="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2" dur="1000" fill="hold"/>
                                        <p:tgtEl>
                                          <p:spTgt spid="4124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ldLvl="0" animBg="true"/>
      <p:bldP spid="4099" grpId="1" bldLvl="0" animBg="true"/>
      <p:bldP spid="4100" grpId="0" bldLvl="0" animBg="true"/>
      <p:bldP spid="4100" grpId="1" bldLvl="0" animBg="true"/>
      <p:bldP spid="4101" grpId="0" bldLvl="0" animBg="true"/>
      <p:bldP spid="4101" grpId="1" bldLvl="0" animBg="true"/>
      <p:bldP spid="4102" grpId="0" bldLvl="0" animBg="true"/>
      <p:bldP spid="4102" grpId="1" bldLvl="0" animBg="true"/>
      <p:bldP spid="4102" grpId="2" bldLvl="0" animBg="true"/>
      <p:bldP spid="4115" grpId="0" animBg="true"/>
      <p:bldP spid="4115" grpId="1" animBg="true"/>
      <p:bldP spid="4116" grpId="0" animBg="true"/>
      <p:bldP spid="4116" grpId="1" animBg="true"/>
      <p:bldP spid="4117" grpId="0" animBg="true"/>
      <p:bldP spid="4117" grpId="1" animBg="true"/>
      <p:bldP spid="4118" grpId="0" bldLvl="0"/>
      <p:bldP spid="4118" grpId="1" bldLvl="0"/>
      <p:bldP spid="4119" grpId="0" bldLvl="0"/>
      <p:bldP spid="4119" grpId="1" bldLvl="0"/>
      <p:bldP spid="4120" grpId="0" animBg="true"/>
      <p:bldP spid="4120" grpId="1" animBg="true"/>
      <p:bldP spid="4121" grpId="0" animBg="true"/>
      <p:bldP spid="4121" grpId="1" animBg="true"/>
      <p:bldP spid="4122" grpId="0" bldLvl="0" animBg="true"/>
      <p:bldP spid="4122" grpId="1" bldLvl="0" animBg="true"/>
      <p:bldP spid="4123" grpId="0" bldLvl="0" animBg="true"/>
      <p:bldP spid="4123" grpId="1" bldLvl="0" animBg="true"/>
      <p:bldP spid="4124" grpId="0" bldLvl="0" animBg="true"/>
      <p:bldP spid="4124" grpId="1" bldLvl="0" animBg="true"/>
      <p:bldP spid="4124" grpId="2" bldLvl="0" animBg="tru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灯片编号占位符 4"/>
          <p:cNvSpPr>
            <a:spLocks noGrp="true" noChangeArrowheads="true"/>
          </p:cNvSpPr>
          <p:nvPr>
            <p:ph type="sldNum" sz="quarter" idx="12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pPr>
              <a:buFontTx/>
              <a:buNone/>
            </a:pPr>
            <a:fld id="{C7A74BEB-0CA1-4BDF-8EB6-9BE14335C2C3}" type="slidenum">
              <a:rPr altLang="en-US" sz="1400">
                <a:solidFill>
                  <a:srgbClr val="898989"/>
                </a:solidFill>
              </a:rPr>
            </a:fld>
            <a:endParaRPr lang="zh-CN" altLang="en-US" sz="1400">
              <a:solidFill>
                <a:srgbClr val="898989"/>
              </a:solidFill>
            </a:endParaRPr>
          </a:p>
        </p:txBody>
      </p:sp>
      <p:sp>
        <p:nvSpPr>
          <p:cNvPr id="16387" name="矩形 6"/>
          <p:cNvSpPr>
            <a:spLocks noChangeArrowheads="true"/>
          </p:cNvSpPr>
          <p:nvPr/>
        </p:nvSpPr>
        <p:spPr bwMode="auto">
          <a:xfrm>
            <a:off x="0" y="333375"/>
            <a:ext cx="12198350" cy="431800"/>
          </a:xfrm>
          <a:prstGeom prst="rect">
            <a:avLst/>
          </a:prstGeom>
          <a:solidFill>
            <a:srgbClr val="009999"/>
          </a:solidFill>
          <a:ln w="25400">
            <a:noFill/>
            <a:miter lim="800000"/>
          </a:ln>
        </p:spPr>
        <p:txBody>
          <a:bodyPr anchor="ctr"/>
          <a:lstStyle/>
          <a:p>
            <a:pPr algn="ctr" eaLnBrk="1" hangingPunct="1"/>
            <a:endParaRPr lang="zh-CN" altLang="zh-CN">
              <a:solidFill>
                <a:srgbClr val="FFFFFF"/>
              </a:solidFill>
              <a:latin typeface="宋体" pitchFamily="2" charset="-122"/>
              <a:ea typeface="宋体" pitchFamily="2" charset="-122"/>
              <a:sym typeface="宋体" pitchFamily="2" charset="-122"/>
            </a:endParaRPr>
          </a:p>
        </p:txBody>
      </p:sp>
      <p:sp>
        <p:nvSpPr>
          <p:cNvPr id="16388" name="矩形 8"/>
          <p:cNvSpPr>
            <a:spLocks noChangeArrowheads="true"/>
          </p:cNvSpPr>
          <p:nvPr/>
        </p:nvSpPr>
        <p:spPr bwMode="auto">
          <a:xfrm>
            <a:off x="5451475" y="333375"/>
            <a:ext cx="1295400" cy="431800"/>
          </a:xfrm>
          <a:prstGeom prst="rect">
            <a:avLst/>
          </a:prstGeom>
          <a:noFill/>
          <a:ln w="25400">
            <a:noFill/>
            <a:miter lim="800000"/>
          </a:ln>
        </p:spPr>
        <p:txBody>
          <a:bodyPr anchor="ctr"/>
          <a:lstStyle/>
          <a:p>
            <a:pPr algn="ctr" eaLnBrk="1" hangingPunct="1"/>
            <a:endParaRPr lang="zh-CN" altLang="en-US" dirty="0">
              <a:ea typeface="宋体" pitchFamily="2" charset="-122"/>
            </a:endParaRPr>
          </a:p>
        </p:txBody>
      </p:sp>
      <p:sp>
        <p:nvSpPr>
          <p:cNvPr id="16389" name="矩形 11"/>
          <p:cNvSpPr>
            <a:spLocks noChangeArrowheads="true"/>
          </p:cNvSpPr>
          <p:nvPr/>
        </p:nvSpPr>
        <p:spPr bwMode="auto">
          <a:xfrm>
            <a:off x="6770688" y="333375"/>
            <a:ext cx="1223962" cy="431800"/>
          </a:xfrm>
          <a:prstGeom prst="rect">
            <a:avLst/>
          </a:prstGeom>
          <a:noFill/>
          <a:ln w="25400">
            <a:noFill/>
            <a:miter lim="800000"/>
          </a:ln>
        </p:spPr>
        <p:txBody>
          <a:bodyPr anchor="ctr"/>
          <a:lstStyle/>
          <a:p>
            <a:pPr algn="ctr" eaLnBrk="1" hangingPunct="1"/>
            <a:endParaRPr lang="zh-CN" altLang="en-US" sz="2000" dirty="0">
              <a:solidFill>
                <a:srgbClr val="FFFFFF"/>
              </a:solidFill>
              <a:latin typeface="微软雅黑" pitchFamily="34" charset="-122"/>
              <a:ea typeface="微软雅黑" pitchFamily="34" charset="-122"/>
              <a:sym typeface="微软雅黑" pitchFamily="34" charset="-122"/>
            </a:endParaRPr>
          </a:p>
        </p:txBody>
      </p:sp>
      <p:sp>
        <p:nvSpPr>
          <p:cNvPr id="16390" name="矩形 12"/>
          <p:cNvSpPr>
            <a:spLocks noChangeArrowheads="true"/>
          </p:cNvSpPr>
          <p:nvPr/>
        </p:nvSpPr>
        <p:spPr bwMode="auto">
          <a:xfrm>
            <a:off x="8018463" y="333375"/>
            <a:ext cx="1223962" cy="431800"/>
          </a:xfrm>
          <a:prstGeom prst="rect">
            <a:avLst/>
          </a:prstGeom>
          <a:noFill/>
          <a:ln w="25400">
            <a:noFill/>
            <a:miter lim="800000"/>
          </a:ln>
        </p:spPr>
        <p:txBody>
          <a:bodyPr anchor="ctr"/>
          <a:lstStyle/>
          <a:p>
            <a:pPr algn="ctr" eaLnBrk="1" hangingPunct="1"/>
            <a:endParaRPr lang="zh-CN" altLang="en-US" sz="2000" dirty="0">
              <a:solidFill>
                <a:srgbClr val="FFFFFF"/>
              </a:solidFill>
              <a:latin typeface="微软雅黑" pitchFamily="34" charset="-122"/>
              <a:ea typeface="微软雅黑" pitchFamily="34" charset="-122"/>
              <a:sym typeface="微软雅黑" pitchFamily="34" charset="-122"/>
            </a:endParaRPr>
          </a:p>
        </p:txBody>
      </p:sp>
      <p:sp>
        <p:nvSpPr>
          <p:cNvPr id="16391" name="矩形 13"/>
          <p:cNvSpPr>
            <a:spLocks noChangeArrowheads="true"/>
          </p:cNvSpPr>
          <p:nvPr/>
        </p:nvSpPr>
        <p:spPr bwMode="auto">
          <a:xfrm>
            <a:off x="9266238" y="333375"/>
            <a:ext cx="1223962" cy="431800"/>
          </a:xfrm>
          <a:prstGeom prst="rect">
            <a:avLst/>
          </a:prstGeom>
          <a:noFill/>
          <a:ln w="25400">
            <a:noFill/>
            <a:miter lim="800000"/>
          </a:ln>
        </p:spPr>
        <p:txBody>
          <a:bodyPr anchor="ctr"/>
          <a:lstStyle/>
          <a:p>
            <a:pPr algn="ctr" eaLnBrk="1" hangingPunct="1"/>
            <a:endParaRPr lang="zh-CN" altLang="en-US" sz="2000" dirty="0">
              <a:solidFill>
                <a:srgbClr val="FFFFFF"/>
              </a:solidFill>
              <a:latin typeface="微软雅黑" pitchFamily="34" charset="-122"/>
              <a:ea typeface="微软雅黑" pitchFamily="34" charset="-122"/>
              <a:sym typeface="微软雅黑" pitchFamily="34" charset="-122"/>
            </a:endParaRPr>
          </a:p>
        </p:txBody>
      </p:sp>
      <p:sp>
        <p:nvSpPr>
          <p:cNvPr id="16392" name="矩形 1"/>
          <p:cNvSpPr>
            <a:spLocks noChangeArrowheads="true"/>
          </p:cNvSpPr>
          <p:nvPr/>
        </p:nvSpPr>
        <p:spPr bwMode="auto">
          <a:xfrm>
            <a:off x="554790" y="621599"/>
            <a:ext cx="12198350" cy="71438"/>
          </a:xfrm>
          <a:prstGeom prst="rect">
            <a:avLst/>
          </a:prstGeom>
          <a:solidFill>
            <a:srgbClr val="E36C09"/>
          </a:solidFill>
          <a:ln w="25400">
            <a:noFill/>
            <a:miter lim="800000"/>
          </a:ln>
        </p:spPr>
        <p:txBody>
          <a:bodyPr anchor="ctr"/>
          <a:lstStyle/>
          <a:p>
            <a:pPr algn="ctr" eaLnBrk="1" hangingPunct="1"/>
            <a:endParaRPr lang="zh-CN" altLang="zh-CN">
              <a:solidFill>
                <a:srgbClr val="FFFFFF"/>
              </a:solidFill>
              <a:latin typeface="宋体" pitchFamily="2" charset="-122"/>
              <a:ea typeface="宋体" pitchFamily="2" charset="-122"/>
              <a:sym typeface="宋体" pitchFamily="2" charset="-122"/>
            </a:endParaRPr>
          </a:p>
        </p:txBody>
      </p:sp>
      <p:grpSp>
        <p:nvGrpSpPr>
          <p:cNvPr id="16394" name="组合 5"/>
          <p:cNvGrpSpPr/>
          <p:nvPr/>
        </p:nvGrpSpPr>
        <p:grpSpPr bwMode="auto">
          <a:xfrm>
            <a:off x="10944225" y="368300"/>
            <a:ext cx="360363" cy="361950"/>
            <a:chOff x="0" y="0"/>
            <a:chExt cx="360000" cy="360000"/>
          </a:xfrm>
        </p:grpSpPr>
        <p:sp>
          <p:nvSpPr>
            <p:cNvPr id="16419" name="椭圆 15"/>
            <p:cNvSpPr>
              <a:spLocks noChangeArrowheads="true"/>
            </p:cNvSpPr>
            <p:nvPr/>
          </p:nvSpPr>
          <p:spPr bwMode="auto">
            <a:xfrm>
              <a:off x="0" y="0"/>
              <a:ext cx="360000" cy="360000"/>
            </a:xfrm>
            <a:prstGeom prst="ellipse">
              <a:avLst/>
            </a:prstGeom>
            <a:solidFill>
              <a:schemeClr val="bg1"/>
            </a:solidFill>
            <a:ln w="25400">
              <a:noFill/>
              <a:round/>
            </a:ln>
          </p:spPr>
          <p:txBody>
            <a:bodyPr anchor="ctr"/>
            <a:lstStyle/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itchFamily="2" charset="-122"/>
                <a:ea typeface="宋体" pitchFamily="2" charset="-122"/>
                <a:sym typeface="宋体" pitchFamily="2" charset="-122"/>
              </a:endParaRPr>
            </a:p>
          </p:txBody>
        </p:sp>
        <p:sp>
          <p:nvSpPr>
            <p:cNvPr id="16420" name="燕尾形 16">
              <a:hlinkClick r:id="" action="ppaction://hlinkshowjump?jump=previousslide"/>
            </p:cNvPr>
            <p:cNvSpPr>
              <a:spLocks noChangeArrowheads="true"/>
            </p:cNvSpPr>
            <p:nvPr/>
          </p:nvSpPr>
          <p:spPr bwMode="auto">
            <a:xfrm flipH="true">
              <a:off x="93569" y="93569"/>
              <a:ext cx="172863" cy="172863"/>
            </a:xfrm>
            <a:prstGeom prst="chevron">
              <a:avLst>
                <a:gd name="adj" fmla="val 50000"/>
              </a:avLst>
            </a:prstGeom>
            <a:solidFill>
              <a:srgbClr val="009999"/>
            </a:solidFill>
            <a:ln w="25400">
              <a:noFill/>
              <a:miter lim="800000"/>
            </a:ln>
          </p:spPr>
          <p:txBody>
            <a:bodyPr anchor="ctr"/>
            <a:lstStyle/>
            <a:p>
              <a:pPr algn="ctr" eaLnBrk="1" hangingPunct="1"/>
              <a:endParaRPr lang="zh-CN" altLang="zh-CN">
                <a:latin typeface="宋体" pitchFamily="2" charset="-122"/>
                <a:ea typeface="宋体" pitchFamily="2" charset="-122"/>
                <a:sym typeface="宋体" pitchFamily="2" charset="-122"/>
              </a:endParaRPr>
            </a:p>
          </p:txBody>
        </p:sp>
      </p:grpSp>
      <p:grpSp>
        <p:nvGrpSpPr>
          <p:cNvPr id="16395" name="组合 4"/>
          <p:cNvGrpSpPr/>
          <p:nvPr/>
        </p:nvGrpSpPr>
        <p:grpSpPr bwMode="auto">
          <a:xfrm>
            <a:off x="11449050" y="368300"/>
            <a:ext cx="360363" cy="361950"/>
            <a:chOff x="0" y="0"/>
            <a:chExt cx="360000" cy="360000"/>
          </a:xfrm>
        </p:grpSpPr>
        <p:sp>
          <p:nvSpPr>
            <p:cNvPr id="16417" name="椭圆 2"/>
            <p:cNvSpPr>
              <a:spLocks noChangeArrowheads="true"/>
            </p:cNvSpPr>
            <p:nvPr/>
          </p:nvSpPr>
          <p:spPr bwMode="auto">
            <a:xfrm>
              <a:off x="0" y="0"/>
              <a:ext cx="360000" cy="360000"/>
            </a:xfrm>
            <a:prstGeom prst="ellipse">
              <a:avLst/>
            </a:prstGeom>
            <a:solidFill>
              <a:schemeClr val="bg1"/>
            </a:solidFill>
            <a:ln w="25400">
              <a:noFill/>
              <a:round/>
            </a:ln>
          </p:spPr>
          <p:txBody>
            <a:bodyPr anchor="ctr"/>
            <a:lstStyle/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itchFamily="2" charset="-122"/>
                <a:ea typeface="宋体" pitchFamily="2" charset="-122"/>
                <a:sym typeface="宋体" pitchFamily="2" charset="-122"/>
              </a:endParaRPr>
            </a:p>
          </p:txBody>
        </p:sp>
        <p:sp>
          <p:nvSpPr>
            <p:cNvPr id="16418" name="燕尾形 3">
              <a:hlinkClick r:id="" action="ppaction://hlinkshowjump?jump=nextslide"/>
            </p:cNvPr>
            <p:cNvSpPr>
              <a:spLocks noChangeArrowheads="true"/>
            </p:cNvSpPr>
            <p:nvPr/>
          </p:nvSpPr>
          <p:spPr bwMode="auto">
            <a:xfrm>
              <a:off x="93569" y="93569"/>
              <a:ext cx="172863" cy="172863"/>
            </a:xfrm>
            <a:prstGeom prst="chevron">
              <a:avLst>
                <a:gd name="adj" fmla="val 50000"/>
              </a:avLst>
            </a:prstGeom>
            <a:solidFill>
              <a:srgbClr val="009999"/>
            </a:solidFill>
            <a:ln w="25400">
              <a:noFill/>
              <a:miter lim="800000"/>
            </a:ln>
          </p:spPr>
          <p:txBody>
            <a:bodyPr anchor="ctr"/>
            <a:lstStyle/>
            <a:p>
              <a:pPr algn="ctr" eaLnBrk="1" hangingPunct="1"/>
              <a:endParaRPr lang="zh-CN" altLang="zh-CN">
                <a:latin typeface="宋体" pitchFamily="2" charset="-122"/>
                <a:ea typeface="宋体" pitchFamily="2" charset="-122"/>
                <a:sym typeface="宋体" pitchFamily="2" charset="-122"/>
              </a:endParaRPr>
            </a:p>
          </p:txBody>
        </p:sp>
      </p:grpSp>
      <p:sp>
        <p:nvSpPr>
          <p:cNvPr id="16396" name="矩形 6"/>
          <p:cNvSpPr>
            <a:spLocks noChangeArrowheads="true"/>
          </p:cNvSpPr>
          <p:nvPr/>
        </p:nvSpPr>
        <p:spPr bwMode="auto">
          <a:xfrm>
            <a:off x="0" y="6562725"/>
            <a:ext cx="12198350" cy="296863"/>
          </a:xfrm>
          <a:prstGeom prst="rect">
            <a:avLst/>
          </a:prstGeom>
          <a:solidFill>
            <a:srgbClr val="009999"/>
          </a:solidFill>
          <a:ln w="25400">
            <a:noFill/>
            <a:miter lim="800000"/>
          </a:ln>
        </p:spPr>
        <p:txBody>
          <a:bodyPr anchor="ctr"/>
          <a:lstStyle/>
          <a:p>
            <a:pPr algn="ctr" eaLnBrk="1" hangingPunct="1"/>
            <a:endParaRPr lang="zh-CN" altLang="zh-CN">
              <a:solidFill>
                <a:srgbClr val="FFFFFF"/>
              </a:solidFill>
              <a:latin typeface="宋体" pitchFamily="2" charset="-122"/>
              <a:ea typeface="宋体" pitchFamily="2" charset="-122"/>
              <a:sym typeface="宋体" pitchFamily="2" charset="-122"/>
            </a:endParaRPr>
          </a:p>
        </p:txBody>
      </p:sp>
      <p:sp>
        <p:nvSpPr>
          <p:cNvPr id="16397" name="矩形 1"/>
          <p:cNvSpPr>
            <a:spLocks noChangeArrowheads="true"/>
          </p:cNvSpPr>
          <p:nvPr/>
        </p:nvSpPr>
        <p:spPr bwMode="auto">
          <a:xfrm>
            <a:off x="0" y="6599238"/>
            <a:ext cx="12198350" cy="71437"/>
          </a:xfrm>
          <a:prstGeom prst="rect">
            <a:avLst/>
          </a:prstGeom>
          <a:solidFill>
            <a:srgbClr val="F2F2F2"/>
          </a:solidFill>
          <a:ln w="25400">
            <a:noFill/>
            <a:miter lim="800000"/>
          </a:ln>
        </p:spPr>
        <p:txBody>
          <a:bodyPr anchor="ctr"/>
          <a:lstStyle/>
          <a:p>
            <a:pPr algn="ctr" eaLnBrk="1" hangingPunct="1"/>
            <a:endParaRPr lang="zh-CN" altLang="zh-CN">
              <a:solidFill>
                <a:srgbClr val="FFFFFF"/>
              </a:solidFill>
              <a:latin typeface="宋体" pitchFamily="2" charset="-122"/>
              <a:ea typeface="宋体" pitchFamily="2" charset="-122"/>
              <a:sym typeface="宋体" pitchFamily="2" charset="-122"/>
            </a:endParaRPr>
          </a:p>
        </p:txBody>
      </p:sp>
      <p:sp>
        <p:nvSpPr>
          <p:cNvPr id="5137" name="TextBox 1"/>
          <p:cNvSpPr>
            <a:spLocks noChangeArrowheads="true"/>
          </p:cNvSpPr>
          <p:nvPr/>
        </p:nvSpPr>
        <p:spPr bwMode="auto">
          <a:xfrm>
            <a:off x="0" y="333579"/>
            <a:ext cx="141577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2400" dirty="0" smtClean="0">
                <a:solidFill>
                  <a:schemeClr val="bg1"/>
                </a:solidFill>
                <a:latin typeface="方正兰亭粗黑简体" pitchFamily="2" charset="-122"/>
                <a:ea typeface="方正兰亭粗黑简体" pitchFamily="2" charset="-122"/>
                <a:sym typeface="方正兰亭粗黑简体" pitchFamily="2" charset="-122"/>
              </a:rPr>
              <a:t>出台背景</a:t>
            </a:r>
            <a:endParaRPr lang="zh-CN" altLang="en-US" sz="2400" dirty="0">
              <a:solidFill>
                <a:schemeClr val="bg1"/>
              </a:solidFill>
              <a:latin typeface="方正兰亭粗黑简体" pitchFamily="2" charset="-122"/>
              <a:ea typeface="方正兰亭粗黑简体" pitchFamily="2" charset="-122"/>
              <a:sym typeface="方正兰亭粗黑简体" pitchFamily="2" charset="-122"/>
            </a:endParaRPr>
          </a:p>
        </p:txBody>
      </p:sp>
      <p:sp>
        <p:nvSpPr>
          <p:cNvPr id="5138" name="矩形 4"/>
          <p:cNvSpPr>
            <a:spLocks noChangeArrowheads="true"/>
          </p:cNvSpPr>
          <p:nvPr/>
        </p:nvSpPr>
        <p:spPr bwMode="auto">
          <a:xfrm>
            <a:off x="0" y="117475"/>
            <a:ext cx="1419225" cy="920750"/>
          </a:xfrm>
          <a:prstGeom prst="rect">
            <a:avLst/>
          </a:prstGeom>
          <a:solidFill>
            <a:srgbClr val="009999"/>
          </a:solidFill>
          <a:ln w="25400">
            <a:noFill/>
            <a:miter lim="800000"/>
          </a:ln>
        </p:spPr>
        <p:txBody>
          <a:bodyPr anchor="ctr"/>
          <a:lstStyle/>
          <a:p>
            <a:pPr algn="ctr" eaLnBrk="1" hangingPunct="1"/>
            <a:r>
              <a:rPr lang="zh-CN" altLang="en-US" sz="2400" dirty="0" smtClean="0">
                <a:solidFill>
                  <a:srgbClr val="FFFFFF"/>
                </a:solidFill>
                <a:latin typeface="+mj-ea"/>
                <a:ea typeface="+mj-ea"/>
                <a:sym typeface="宋体" pitchFamily="2" charset="-122"/>
              </a:rPr>
              <a:t>出台背景</a:t>
            </a:r>
            <a:endParaRPr lang="zh-CN" altLang="zh-CN" sz="2400" dirty="0">
              <a:solidFill>
                <a:srgbClr val="FFFFFF"/>
              </a:solidFill>
              <a:latin typeface="+mj-ea"/>
              <a:ea typeface="+mj-ea"/>
              <a:sym typeface="宋体" pitchFamily="2" charset="-122"/>
            </a:endParaRPr>
          </a:p>
        </p:txBody>
      </p:sp>
      <p:sp>
        <p:nvSpPr>
          <p:cNvPr id="5139" name="KSO_Shape"/>
          <p:cNvSpPr>
            <a:spLocks noChangeArrowheads="true"/>
          </p:cNvSpPr>
          <p:nvPr/>
        </p:nvSpPr>
        <p:spPr bwMode="auto">
          <a:xfrm>
            <a:off x="1346845" y="3573804"/>
            <a:ext cx="773113" cy="792162"/>
          </a:xfrm>
          <a:custGeom>
            <a:avLst/>
            <a:gdLst>
              <a:gd name="T0" fmla="*/ 4305 w 2482850"/>
              <a:gd name="T1" fmla="*/ 17708 h 2544763"/>
              <a:gd name="T2" fmla="*/ 3852 w 2482850"/>
              <a:gd name="T3" fmla="*/ 18727 h 2544763"/>
              <a:gd name="T4" fmla="*/ 171 w 2482850"/>
              <a:gd name="T5" fmla="*/ 18470 h 2544763"/>
              <a:gd name="T6" fmla="*/ 252 w 2482850"/>
              <a:gd name="T7" fmla="*/ 17362 h 2544763"/>
              <a:gd name="T8" fmla="*/ 23147 w 2482850"/>
              <a:gd name="T9" fmla="*/ 16734 h 2544763"/>
              <a:gd name="T10" fmla="*/ 23096 w 2482850"/>
              <a:gd name="T11" fmla="*/ 20126 h 2544763"/>
              <a:gd name="T12" fmla="*/ 14447 w 2482850"/>
              <a:gd name="T13" fmla="*/ 13580 h 2544763"/>
              <a:gd name="T14" fmla="*/ 16669 w 2482850"/>
              <a:gd name="T15" fmla="*/ 16172 h 2544763"/>
              <a:gd name="T16" fmla="*/ 7224 w 2482850"/>
              <a:gd name="T17" fmla="*/ 14696 h 2544763"/>
              <a:gd name="T18" fmla="*/ 22815 w 2482850"/>
              <a:gd name="T19" fmla="*/ 12158 h 2544763"/>
              <a:gd name="T20" fmla="*/ 23294 w 2482850"/>
              <a:gd name="T21" fmla="*/ 15483 h 2544763"/>
              <a:gd name="T22" fmla="*/ 3656 w 2482850"/>
              <a:gd name="T23" fmla="*/ 11122 h 2544763"/>
              <a:gd name="T24" fmla="*/ 4341 w 2482850"/>
              <a:gd name="T25" fmla="*/ 11997 h 2544763"/>
              <a:gd name="T26" fmla="*/ 3571 w 2482850"/>
              <a:gd name="T27" fmla="*/ 12801 h 2544763"/>
              <a:gd name="T28" fmla="*/ 38 w 2482850"/>
              <a:gd name="T29" fmla="*/ 12207 h 2544763"/>
              <a:gd name="T30" fmla="*/ 489 w 2482850"/>
              <a:gd name="T31" fmla="*/ 11191 h 2544763"/>
              <a:gd name="T32" fmla="*/ 13723 w 2482850"/>
              <a:gd name="T33" fmla="*/ 8354 h 2544763"/>
              <a:gd name="T34" fmla="*/ 14355 w 2482850"/>
              <a:gd name="T35" fmla="*/ 10245 h 2544763"/>
              <a:gd name="T36" fmla="*/ 12748 w 2482850"/>
              <a:gd name="T37" fmla="*/ 12717 h 2544763"/>
              <a:gd name="T38" fmla="*/ 10964 w 2482850"/>
              <a:gd name="T39" fmla="*/ 12882 h 2544763"/>
              <a:gd name="T40" fmla="*/ 9238 w 2482850"/>
              <a:gd name="T41" fmla="*/ 10426 h 2544763"/>
              <a:gd name="T42" fmla="*/ 9648 w 2482850"/>
              <a:gd name="T43" fmla="*/ 8844 h 2544763"/>
              <a:gd name="T44" fmla="*/ 11775 w 2482850"/>
              <a:gd name="T45" fmla="*/ 7926 h 2544763"/>
              <a:gd name="T46" fmla="*/ 23122 w 2482850"/>
              <a:gd name="T47" fmla="*/ 8104 h 2544763"/>
              <a:gd name="T48" fmla="*/ 23122 w 2482850"/>
              <a:gd name="T49" fmla="*/ 11501 h 2544763"/>
              <a:gd name="T50" fmla="*/ 13092 w 2482850"/>
              <a:gd name="T51" fmla="*/ 6235 h 2544763"/>
              <a:gd name="T52" fmla="*/ 14101 w 2482850"/>
              <a:gd name="T53" fmla="*/ 7082 h 2544763"/>
              <a:gd name="T54" fmla="*/ 13906 w 2482850"/>
              <a:gd name="T55" fmla="*/ 8727 h 2544763"/>
              <a:gd name="T56" fmla="*/ 12675 w 2482850"/>
              <a:gd name="T57" fmla="*/ 7484 h 2544763"/>
              <a:gd name="T58" fmla="*/ 9919 w 2482850"/>
              <a:gd name="T59" fmla="*/ 7729 h 2544763"/>
              <a:gd name="T60" fmla="*/ 9148 w 2482850"/>
              <a:gd name="T61" fmla="*/ 8555 h 2544763"/>
              <a:gd name="T62" fmla="*/ 10151 w 2482850"/>
              <a:gd name="T63" fmla="*/ 6305 h 2544763"/>
              <a:gd name="T64" fmla="*/ 3963 w 2482850"/>
              <a:gd name="T65" fmla="*/ 5230 h 2544763"/>
              <a:gd name="T66" fmla="*/ 4258 w 2482850"/>
              <a:gd name="T67" fmla="*/ 6300 h 2544763"/>
              <a:gd name="T68" fmla="*/ 646 w 2482850"/>
              <a:gd name="T69" fmla="*/ 6755 h 2544763"/>
              <a:gd name="T70" fmla="*/ 4 w 2482850"/>
              <a:gd name="T71" fmla="*/ 5846 h 2544763"/>
              <a:gd name="T72" fmla="*/ 817 w 2482850"/>
              <a:gd name="T73" fmla="*/ 5085 h 2544763"/>
              <a:gd name="T74" fmla="*/ 23341 w 2482850"/>
              <a:gd name="T75" fmla="*/ 6519 h 2544763"/>
              <a:gd name="T76" fmla="*/ 4314 w 2482850"/>
              <a:gd name="T77" fmla="*/ 215 h 2544763"/>
              <a:gd name="T78" fmla="*/ 2403 w 2482850"/>
              <a:gd name="T79" fmla="*/ 1857 h 2544763"/>
              <a:gd name="T80" fmla="*/ 4664 w 2482850"/>
              <a:gd name="T81" fmla="*/ 5431 h 2544763"/>
              <a:gd name="T82" fmla="*/ 4142 w 2482850"/>
              <a:gd name="T83" fmla="*/ 7024 h 2544763"/>
              <a:gd name="T84" fmla="*/ 4343 w 2482850"/>
              <a:gd name="T85" fmla="*/ 11000 h 2544763"/>
              <a:gd name="T86" fmla="*/ 4545 w 2482850"/>
              <a:gd name="T87" fmla="*/ 12663 h 2544763"/>
              <a:gd name="T88" fmla="*/ 3856 w 2482850"/>
              <a:gd name="T89" fmla="*/ 16744 h 2544763"/>
              <a:gd name="T90" fmla="*/ 4749 w 2482850"/>
              <a:gd name="T91" fmla="*/ 18160 h 2544763"/>
              <a:gd name="T92" fmla="*/ 3475 w 2482850"/>
              <a:gd name="T93" fmla="*/ 19246 h 2544763"/>
              <a:gd name="T94" fmla="*/ 3833 w 2482850"/>
              <a:gd name="T95" fmla="*/ 23621 h 2544763"/>
              <a:gd name="T96" fmla="*/ 20832 w 2482850"/>
              <a:gd name="T97" fmla="*/ 22584 h 2544763"/>
              <a:gd name="T98" fmla="*/ 20244 w 2482850"/>
              <a:gd name="T99" fmla="*/ 600 h 2544763"/>
              <a:gd name="T100" fmla="*/ 20371 w 2482850"/>
              <a:gd name="T101" fmla="*/ 430 h 2544763"/>
              <a:gd name="T102" fmla="*/ 21024 w 2482850"/>
              <a:gd name="T103" fmla="*/ 22675 h 2544763"/>
              <a:gd name="T104" fmla="*/ 3780 w 2482850"/>
              <a:gd name="T105" fmla="*/ 23827 h 2544763"/>
              <a:gd name="T106" fmla="*/ 3475 w 2482850"/>
              <a:gd name="T107" fmla="*/ 19033 h 2544763"/>
              <a:gd name="T108" fmla="*/ 4537 w 2482850"/>
              <a:gd name="T109" fmla="*/ 18130 h 2544763"/>
              <a:gd name="T110" fmla="*/ 3792 w 2482850"/>
              <a:gd name="T111" fmla="*/ 16948 h 2544763"/>
              <a:gd name="T112" fmla="*/ 4366 w 2482850"/>
              <a:gd name="T113" fmla="*/ 12544 h 2544763"/>
              <a:gd name="T114" fmla="*/ 4195 w 2482850"/>
              <a:gd name="T115" fmla="*/ 11160 h 2544763"/>
              <a:gd name="T116" fmla="*/ 4029 w 2482850"/>
              <a:gd name="T117" fmla="*/ 6841 h 2544763"/>
              <a:gd name="T118" fmla="*/ 4464 w 2482850"/>
              <a:gd name="T119" fmla="*/ 5516 h 2544763"/>
              <a:gd name="T120" fmla="*/ 2187 w 2482850"/>
              <a:gd name="T121" fmla="*/ 1825 h 2544763"/>
              <a:gd name="T122" fmla="*/ 4314 w 2482850"/>
              <a:gd name="T123" fmla="*/ 0 h 2544763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2482850"/>
              <a:gd name="T187" fmla="*/ 0 h 2544763"/>
              <a:gd name="T188" fmla="*/ 2482850 w 2482850"/>
              <a:gd name="T189" fmla="*/ 2544763 h 2544763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2482850" h="2544763">
                <a:moveTo>
                  <a:pt x="86902" y="1822450"/>
                </a:moveTo>
                <a:lnTo>
                  <a:pt x="91667" y="1822450"/>
                </a:lnTo>
                <a:lnTo>
                  <a:pt x="370523" y="1822450"/>
                </a:lnTo>
                <a:lnTo>
                  <a:pt x="375061" y="1822450"/>
                </a:lnTo>
                <a:lnTo>
                  <a:pt x="379826" y="1822903"/>
                </a:lnTo>
                <a:lnTo>
                  <a:pt x="384137" y="1823583"/>
                </a:lnTo>
                <a:lnTo>
                  <a:pt x="388902" y="1824262"/>
                </a:lnTo>
                <a:lnTo>
                  <a:pt x="393213" y="1825395"/>
                </a:lnTo>
                <a:lnTo>
                  <a:pt x="397524" y="1826527"/>
                </a:lnTo>
                <a:lnTo>
                  <a:pt x="401835" y="1827886"/>
                </a:lnTo>
                <a:lnTo>
                  <a:pt x="405919" y="1829472"/>
                </a:lnTo>
                <a:lnTo>
                  <a:pt x="409777" y="1831284"/>
                </a:lnTo>
                <a:lnTo>
                  <a:pt x="414088" y="1833322"/>
                </a:lnTo>
                <a:lnTo>
                  <a:pt x="417718" y="1835587"/>
                </a:lnTo>
                <a:lnTo>
                  <a:pt x="421575" y="1838079"/>
                </a:lnTo>
                <a:lnTo>
                  <a:pt x="425206" y="1840344"/>
                </a:lnTo>
                <a:lnTo>
                  <a:pt x="428609" y="1843062"/>
                </a:lnTo>
                <a:lnTo>
                  <a:pt x="432013" y="1846006"/>
                </a:lnTo>
                <a:lnTo>
                  <a:pt x="434962" y="1848951"/>
                </a:lnTo>
                <a:lnTo>
                  <a:pt x="438139" y="1852122"/>
                </a:lnTo>
                <a:lnTo>
                  <a:pt x="441088" y="1855293"/>
                </a:lnTo>
                <a:lnTo>
                  <a:pt x="443584" y="1858691"/>
                </a:lnTo>
                <a:lnTo>
                  <a:pt x="446307" y="1862315"/>
                </a:lnTo>
                <a:lnTo>
                  <a:pt x="448803" y="1865939"/>
                </a:lnTo>
                <a:lnTo>
                  <a:pt x="450845" y="1869789"/>
                </a:lnTo>
                <a:lnTo>
                  <a:pt x="452887" y="1873640"/>
                </a:lnTo>
                <a:lnTo>
                  <a:pt x="454702" y="1877490"/>
                </a:lnTo>
                <a:lnTo>
                  <a:pt x="456291" y="1881794"/>
                </a:lnTo>
                <a:lnTo>
                  <a:pt x="457879" y="1885871"/>
                </a:lnTo>
                <a:lnTo>
                  <a:pt x="459240" y="1890401"/>
                </a:lnTo>
                <a:lnTo>
                  <a:pt x="460148" y="1894704"/>
                </a:lnTo>
                <a:lnTo>
                  <a:pt x="461055" y="1899008"/>
                </a:lnTo>
                <a:lnTo>
                  <a:pt x="461509" y="1903538"/>
                </a:lnTo>
                <a:lnTo>
                  <a:pt x="461736" y="1908068"/>
                </a:lnTo>
                <a:lnTo>
                  <a:pt x="461963" y="1912824"/>
                </a:lnTo>
                <a:lnTo>
                  <a:pt x="461736" y="1917581"/>
                </a:lnTo>
                <a:lnTo>
                  <a:pt x="461509" y="1922111"/>
                </a:lnTo>
                <a:lnTo>
                  <a:pt x="461055" y="1926641"/>
                </a:lnTo>
                <a:lnTo>
                  <a:pt x="460148" y="1930945"/>
                </a:lnTo>
                <a:lnTo>
                  <a:pt x="459240" y="1935248"/>
                </a:lnTo>
                <a:lnTo>
                  <a:pt x="457879" y="1939778"/>
                </a:lnTo>
                <a:lnTo>
                  <a:pt x="456291" y="1943855"/>
                </a:lnTo>
                <a:lnTo>
                  <a:pt x="454702" y="1947932"/>
                </a:lnTo>
                <a:lnTo>
                  <a:pt x="452887" y="1952009"/>
                </a:lnTo>
                <a:lnTo>
                  <a:pt x="450845" y="1955860"/>
                </a:lnTo>
                <a:lnTo>
                  <a:pt x="448803" y="1959710"/>
                </a:lnTo>
                <a:lnTo>
                  <a:pt x="446307" y="1963334"/>
                </a:lnTo>
                <a:lnTo>
                  <a:pt x="443584" y="1966958"/>
                </a:lnTo>
                <a:lnTo>
                  <a:pt x="441088" y="1970356"/>
                </a:lnTo>
                <a:lnTo>
                  <a:pt x="438139" y="1973753"/>
                </a:lnTo>
                <a:lnTo>
                  <a:pt x="434962" y="1976698"/>
                </a:lnTo>
                <a:lnTo>
                  <a:pt x="432013" y="1979643"/>
                </a:lnTo>
                <a:lnTo>
                  <a:pt x="428609" y="1982587"/>
                </a:lnTo>
                <a:lnTo>
                  <a:pt x="425206" y="1985305"/>
                </a:lnTo>
                <a:lnTo>
                  <a:pt x="421575" y="1988023"/>
                </a:lnTo>
                <a:lnTo>
                  <a:pt x="417718" y="1990288"/>
                </a:lnTo>
                <a:lnTo>
                  <a:pt x="414088" y="1992327"/>
                </a:lnTo>
                <a:lnTo>
                  <a:pt x="409777" y="1994365"/>
                </a:lnTo>
                <a:lnTo>
                  <a:pt x="405919" y="1996177"/>
                </a:lnTo>
                <a:lnTo>
                  <a:pt x="401835" y="1997763"/>
                </a:lnTo>
                <a:lnTo>
                  <a:pt x="397524" y="1999348"/>
                </a:lnTo>
                <a:lnTo>
                  <a:pt x="393213" y="2000254"/>
                </a:lnTo>
                <a:lnTo>
                  <a:pt x="388902" y="2001387"/>
                </a:lnTo>
                <a:lnTo>
                  <a:pt x="384137" y="2002066"/>
                </a:lnTo>
                <a:lnTo>
                  <a:pt x="379826" y="2002972"/>
                </a:lnTo>
                <a:lnTo>
                  <a:pt x="375061" y="2003199"/>
                </a:lnTo>
                <a:lnTo>
                  <a:pt x="370523" y="2003425"/>
                </a:lnTo>
                <a:lnTo>
                  <a:pt x="91667" y="2003425"/>
                </a:lnTo>
                <a:lnTo>
                  <a:pt x="86902" y="2003199"/>
                </a:lnTo>
                <a:lnTo>
                  <a:pt x="82364" y="2002972"/>
                </a:lnTo>
                <a:lnTo>
                  <a:pt x="77599" y="2002066"/>
                </a:lnTo>
                <a:lnTo>
                  <a:pt x="73288" y="2001387"/>
                </a:lnTo>
                <a:lnTo>
                  <a:pt x="68750" y="2000254"/>
                </a:lnTo>
                <a:lnTo>
                  <a:pt x="64439" y="1999348"/>
                </a:lnTo>
                <a:lnTo>
                  <a:pt x="60128" y="1997763"/>
                </a:lnTo>
                <a:lnTo>
                  <a:pt x="56044" y="1996177"/>
                </a:lnTo>
                <a:lnTo>
                  <a:pt x="51959" y="1994365"/>
                </a:lnTo>
                <a:lnTo>
                  <a:pt x="48102" y="1992327"/>
                </a:lnTo>
                <a:lnTo>
                  <a:pt x="44245" y="1990288"/>
                </a:lnTo>
                <a:lnTo>
                  <a:pt x="40615" y="1988023"/>
                </a:lnTo>
                <a:lnTo>
                  <a:pt x="36757" y="1985305"/>
                </a:lnTo>
                <a:lnTo>
                  <a:pt x="33581" y="1982587"/>
                </a:lnTo>
                <a:lnTo>
                  <a:pt x="30177" y="1979643"/>
                </a:lnTo>
                <a:lnTo>
                  <a:pt x="26774" y="1976698"/>
                </a:lnTo>
                <a:lnTo>
                  <a:pt x="23824" y="1973753"/>
                </a:lnTo>
                <a:lnTo>
                  <a:pt x="21101" y="1970356"/>
                </a:lnTo>
                <a:lnTo>
                  <a:pt x="18152" y="1966958"/>
                </a:lnTo>
                <a:lnTo>
                  <a:pt x="15656" y="1963334"/>
                </a:lnTo>
                <a:lnTo>
                  <a:pt x="13160" y="1959710"/>
                </a:lnTo>
                <a:lnTo>
                  <a:pt x="11118" y="1955860"/>
                </a:lnTo>
                <a:lnTo>
                  <a:pt x="9076" y="1952009"/>
                </a:lnTo>
                <a:lnTo>
                  <a:pt x="7261" y="1947932"/>
                </a:lnTo>
                <a:lnTo>
                  <a:pt x="5446" y="1943855"/>
                </a:lnTo>
                <a:lnTo>
                  <a:pt x="4084" y="1939778"/>
                </a:lnTo>
                <a:lnTo>
                  <a:pt x="2950" y="1935248"/>
                </a:lnTo>
                <a:lnTo>
                  <a:pt x="1815" y="1930945"/>
                </a:lnTo>
                <a:lnTo>
                  <a:pt x="1134" y="1926641"/>
                </a:lnTo>
                <a:lnTo>
                  <a:pt x="454" y="1922111"/>
                </a:lnTo>
                <a:lnTo>
                  <a:pt x="0" y="1917581"/>
                </a:lnTo>
                <a:lnTo>
                  <a:pt x="0" y="1912824"/>
                </a:lnTo>
                <a:lnTo>
                  <a:pt x="0" y="1908068"/>
                </a:lnTo>
                <a:lnTo>
                  <a:pt x="454" y="1903538"/>
                </a:lnTo>
                <a:lnTo>
                  <a:pt x="1134" y="1899008"/>
                </a:lnTo>
                <a:lnTo>
                  <a:pt x="1815" y="1894704"/>
                </a:lnTo>
                <a:lnTo>
                  <a:pt x="2950" y="1890401"/>
                </a:lnTo>
                <a:lnTo>
                  <a:pt x="4084" y="1885871"/>
                </a:lnTo>
                <a:lnTo>
                  <a:pt x="5446" y="1881794"/>
                </a:lnTo>
                <a:lnTo>
                  <a:pt x="7261" y="1877490"/>
                </a:lnTo>
                <a:lnTo>
                  <a:pt x="9076" y="1873640"/>
                </a:lnTo>
                <a:lnTo>
                  <a:pt x="11118" y="1869789"/>
                </a:lnTo>
                <a:lnTo>
                  <a:pt x="13160" y="1865939"/>
                </a:lnTo>
                <a:lnTo>
                  <a:pt x="15656" y="1862315"/>
                </a:lnTo>
                <a:lnTo>
                  <a:pt x="18152" y="1858691"/>
                </a:lnTo>
                <a:lnTo>
                  <a:pt x="21101" y="1855293"/>
                </a:lnTo>
                <a:lnTo>
                  <a:pt x="23824" y="1852122"/>
                </a:lnTo>
                <a:lnTo>
                  <a:pt x="26774" y="1848951"/>
                </a:lnTo>
                <a:lnTo>
                  <a:pt x="30177" y="1846006"/>
                </a:lnTo>
                <a:lnTo>
                  <a:pt x="33581" y="1843062"/>
                </a:lnTo>
                <a:lnTo>
                  <a:pt x="36757" y="1840344"/>
                </a:lnTo>
                <a:lnTo>
                  <a:pt x="40615" y="1838079"/>
                </a:lnTo>
                <a:lnTo>
                  <a:pt x="44245" y="1835587"/>
                </a:lnTo>
                <a:lnTo>
                  <a:pt x="48102" y="1833322"/>
                </a:lnTo>
                <a:lnTo>
                  <a:pt x="51959" y="1831284"/>
                </a:lnTo>
                <a:lnTo>
                  <a:pt x="56044" y="1829472"/>
                </a:lnTo>
                <a:lnTo>
                  <a:pt x="60128" y="1827886"/>
                </a:lnTo>
                <a:lnTo>
                  <a:pt x="64439" y="1826527"/>
                </a:lnTo>
                <a:lnTo>
                  <a:pt x="68750" y="1825395"/>
                </a:lnTo>
                <a:lnTo>
                  <a:pt x="73288" y="1824262"/>
                </a:lnTo>
                <a:lnTo>
                  <a:pt x="77599" y="1823583"/>
                </a:lnTo>
                <a:lnTo>
                  <a:pt x="82364" y="1822903"/>
                </a:lnTo>
                <a:lnTo>
                  <a:pt x="86902" y="1822450"/>
                </a:lnTo>
                <a:close/>
                <a:moveTo>
                  <a:pt x="2282825" y="1685925"/>
                </a:moveTo>
                <a:lnTo>
                  <a:pt x="2412173" y="1745797"/>
                </a:lnTo>
                <a:lnTo>
                  <a:pt x="2422140" y="1750786"/>
                </a:lnTo>
                <a:lnTo>
                  <a:pt x="2426897" y="1753281"/>
                </a:lnTo>
                <a:lnTo>
                  <a:pt x="2431201" y="1756002"/>
                </a:lnTo>
                <a:lnTo>
                  <a:pt x="2435732" y="1758724"/>
                </a:lnTo>
                <a:lnTo>
                  <a:pt x="2439583" y="1761445"/>
                </a:lnTo>
                <a:lnTo>
                  <a:pt x="2443434" y="1764166"/>
                </a:lnTo>
                <a:lnTo>
                  <a:pt x="2447058" y="1767115"/>
                </a:lnTo>
                <a:lnTo>
                  <a:pt x="2450456" y="1769836"/>
                </a:lnTo>
                <a:lnTo>
                  <a:pt x="2453628" y="1773011"/>
                </a:lnTo>
                <a:lnTo>
                  <a:pt x="2456799" y="1775959"/>
                </a:lnTo>
                <a:lnTo>
                  <a:pt x="2459518" y="1778907"/>
                </a:lnTo>
                <a:lnTo>
                  <a:pt x="2462236" y="1782082"/>
                </a:lnTo>
                <a:lnTo>
                  <a:pt x="2464501" y="1785257"/>
                </a:lnTo>
                <a:lnTo>
                  <a:pt x="2466766" y="1788432"/>
                </a:lnTo>
                <a:lnTo>
                  <a:pt x="2468805" y="1791607"/>
                </a:lnTo>
                <a:lnTo>
                  <a:pt x="2470617" y="1794782"/>
                </a:lnTo>
                <a:lnTo>
                  <a:pt x="2472430" y="1798184"/>
                </a:lnTo>
                <a:lnTo>
                  <a:pt x="2474015" y="1801813"/>
                </a:lnTo>
                <a:lnTo>
                  <a:pt x="2475601" y="1805215"/>
                </a:lnTo>
                <a:lnTo>
                  <a:pt x="2477866" y="1812245"/>
                </a:lnTo>
                <a:lnTo>
                  <a:pt x="2479905" y="1819502"/>
                </a:lnTo>
                <a:lnTo>
                  <a:pt x="2481264" y="1826986"/>
                </a:lnTo>
                <a:lnTo>
                  <a:pt x="2482397" y="1834697"/>
                </a:lnTo>
                <a:lnTo>
                  <a:pt x="2482850" y="1842861"/>
                </a:lnTo>
                <a:lnTo>
                  <a:pt x="2482850" y="1851025"/>
                </a:lnTo>
                <a:lnTo>
                  <a:pt x="2482850" y="2068286"/>
                </a:lnTo>
                <a:lnTo>
                  <a:pt x="2482850" y="2076677"/>
                </a:lnTo>
                <a:lnTo>
                  <a:pt x="2482397" y="2084388"/>
                </a:lnTo>
                <a:lnTo>
                  <a:pt x="2481264" y="2092326"/>
                </a:lnTo>
                <a:lnTo>
                  <a:pt x="2479905" y="2099810"/>
                </a:lnTo>
                <a:lnTo>
                  <a:pt x="2477866" y="2107067"/>
                </a:lnTo>
                <a:lnTo>
                  <a:pt x="2475601" y="2114324"/>
                </a:lnTo>
                <a:lnTo>
                  <a:pt x="2474015" y="2117726"/>
                </a:lnTo>
                <a:lnTo>
                  <a:pt x="2472430" y="2121127"/>
                </a:lnTo>
                <a:lnTo>
                  <a:pt x="2470617" y="2124302"/>
                </a:lnTo>
                <a:lnTo>
                  <a:pt x="2468805" y="2127704"/>
                </a:lnTo>
                <a:lnTo>
                  <a:pt x="2466766" y="2130879"/>
                </a:lnTo>
                <a:lnTo>
                  <a:pt x="2464501" y="2134281"/>
                </a:lnTo>
                <a:lnTo>
                  <a:pt x="2462236" y="2137456"/>
                </a:lnTo>
                <a:lnTo>
                  <a:pt x="2459518" y="2140404"/>
                </a:lnTo>
                <a:lnTo>
                  <a:pt x="2456799" y="2143352"/>
                </a:lnTo>
                <a:lnTo>
                  <a:pt x="2453628" y="2146527"/>
                </a:lnTo>
                <a:lnTo>
                  <a:pt x="2450456" y="2149249"/>
                </a:lnTo>
                <a:lnTo>
                  <a:pt x="2447058" y="2152197"/>
                </a:lnTo>
                <a:lnTo>
                  <a:pt x="2443434" y="2154919"/>
                </a:lnTo>
                <a:lnTo>
                  <a:pt x="2439583" y="2157867"/>
                </a:lnTo>
                <a:lnTo>
                  <a:pt x="2435732" y="2160588"/>
                </a:lnTo>
                <a:lnTo>
                  <a:pt x="2431201" y="2163310"/>
                </a:lnTo>
                <a:lnTo>
                  <a:pt x="2426897" y="2165804"/>
                </a:lnTo>
                <a:lnTo>
                  <a:pt x="2422140" y="2168526"/>
                </a:lnTo>
                <a:lnTo>
                  <a:pt x="2412173" y="2173742"/>
                </a:lnTo>
                <a:lnTo>
                  <a:pt x="2282825" y="2233613"/>
                </a:lnTo>
                <a:lnTo>
                  <a:pt x="2282825" y="1685925"/>
                </a:lnTo>
                <a:close/>
                <a:moveTo>
                  <a:pt x="1216535" y="1436687"/>
                </a:moveTo>
                <a:lnTo>
                  <a:pt x="1274253" y="1436687"/>
                </a:lnTo>
                <a:lnTo>
                  <a:pt x="1303338" y="1492629"/>
                </a:lnTo>
                <a:lnTo>
                  <a:pt x="1283046" y="1513778"/>
                </a:lnTo>
                <a:lnTo>
                  <a:pt x="1301534" y="1642262"/>
                </a:lnTo>
                <a:lnTo>
                  <a:pt x="1245394" y="1852612"/>
                </a:lnTo>
                <a:lnTo>
                  <a:pt x="1189254" y="1642262"/>
                </a:lnTo>
                <a:lnTo>
                  <a:pt x="1207516" y="1513778"/>
                </a:lnTo>
                <a:lnTo>
                  <a:pt x="1187450" y="1492629"/>
                </a:lnTo>
                <a:lnTo>
                  <a:pt x="1216535" y="1436687"/>
                </a:lnTo>
                <a:close/>
                <a:moveTo>
                  <a:pt x="1389519" y="1379537"/>
                </a:moveTo>
                <a:lnTo>
                  <a:pt x="1401785" y="1384753"/>
                </a:lnTo>
                <a:lnTo>
                  <a:pt x="1434494" y="1399267"/>
                </a:lnTo>
                <a:lnTo>
                  <a:pt x="1456754" y="1409246"/>
                </a:lnTo>
                <a:lnTo>
                  <a:pt x="1481740" y="1420358"/>
                </a:lnTo>
                <a:lnTo>
                  <a:pt x="1508543" y="1432831"/>
                </a:lnTo>
                <a:lnTo>
                  <a:pt x="1536709" y="1446212"/>
                </a:lnTo>
                <a:lnTo>
                  <a:pt x="1565557" y="1460273"/>
                </a:lnTo>
                <a:lnTo>
                  <a:pt x="1593950" y="1474560"/>
                </a:lnTo>
                <a:lnTo>
                  <a:pt x="1607578" y="1481818"/>
                </a:lnTo>
                <a:lnTo>
                  <a:pt x="1621207" y="1489075"/>
                </a:lnTo>
                <a:lnTo>
                  <a:pt x="1634154" y="1496105"/>
                </a:lnTo>
                <a:lnTo>
                  <a:pt x="1646647" y="1503362"/>
                </a:lnTo>
                <a:lnTo>
                  <a:pt x="1658232" y="1509939"/>
                </a:lnTo>
                <a:lnTo>
                  <a:pt x="1669589" y="1516743"/>
                </a:lnTo>
                <a:lnTo>
                  <a:pt x="1679584" y="1523546"/>
                </a:lnTo>
                <a:lnTo>
                  <a:pt x="1688669" y="1529669"/>
                </a:lnTo>
                <a:lnTo>
                  <a:pt x="1697074" y="1536019"/>
                </a:lnTo>
                <a:lnTo>
                  <a:pt x="1704115" y="1541689"/>
                </a:lnTo>
                <a:lnTo>
                  <a:pt x="1707068" y="1544410"/>
                </a:lnTo>
                <a:lnTo>
                  <a:pt x="1709794" y="1547132"/>
                </a:lnTo>
                <a:lnTo>
                  <a:pt x="1712292" y="1549853"/>
                </a:lnTo>
                <a:lnTo>
                  <a:pt x="1714337" y="1552348"/>
                </a:lnTo>
                <a:lnTo>
                  <a:pt x="1716154" y="1554843"/>
                </a:lnTo>
                <a:lnTo>
                  <a:pt x="1717971" y="1558018"/>
                </a:lnTo>
                <a:lnTo>
                  <a:pt x="1721833" y="1565048"/>
                </a:lnTo>
                <a:lnTo>
                  <a:pt x="1726148" y="1573666"/>
                </a:lnTo>
                <a:lnTo>
                  <a:pt x="1730237" y="1583191"/>
                </a:lnTo>
                <a:lnTo>
                  <a:pt x="1734326" y="1593850"/>
                </a:lnTo>
                <a:lnTo>
                  <a:pt x="1738869" y="1605416"/>
                </a:lnTo>
                <a:lnTo>
                  <a:pt x="1742957" y="1618116"/>
                </a:lnTo>
                <a:lnTo>
                  <a:pt x="1747500" y="1631269"/>
                </a:lnTo>
                <a:lnTo>
                  <a:pt x="1751816" y="1645330"/>
                </a:lnTo>
                <a:lnTo>
                  <a:pt x="1755904" y="1659844"/>
                </a:lnTo>
                <a:lnTo>
                  <a:pt x="1764536" y="1690460"/>
                </a:lnTo>
                <a:lnTo>
                  <a:pt x="1773168" y="1722210"/>
                </a:lnTo>
                <a:lnTo>
                  <a:pt x="1781118" y="1753960"/>
                </a:lnTo>
                <a:lnTo>
                  <a:pt x="1788613" y="1785030"/>
                </a:lnTo>
                <a:lnTo>
                  <a:pt x="1795428" y="1814966"/>
                </a:lnTo>
                <a:lnTo>
                  <a:pt x="1801561" y="1842180"/>
                </a:lnTo>
                <a:lnTo>
                  <a:pt x="1807012" y="1866446"/>
                </a:lnTo>
                <a:lnTo>
                  <a:pt x="1814962" y="1902505"/>
                </a:lnTo>
                <a:lnTo>
                  <a:pt x="1817688" y="1916112"/>
                </a:lnTo>
                <a:lnTo>
                  <a:pt x="1244600" y="1916112"/>
                </a:lnTo>
                <a:lnTo>
                  <a:pt x="1389519" y="1379537"/>
                </a:lnTo>
                <a:close/>
                <a:moveTo>
                  <a:pt x="1100083" y="1379537"/>
                </a:moveTo>
                <a:lnTo>
                  <a:pt x="1244600" y="1916112"/>
                </a:lnTo>
                <a:lnTo>
                  <a:pt x="673100" y="1916112"/>
                </a:lnTo>
                <a:lnTo>
                  <a:pt x="676045" y="1902505"/>
                </a:lnTo>
                <a:lnTo>
                  <a:pt x="683520" y="1866446"/>
                </a:lnTo>
                <a:lnTo>
                  <a:pt x="688956" y="1842180"/>
                </a:lnTo>
                <a:lnTo>
                  <a:pt x="695072" y="1814966"/>
                </a:lnTo>
                <a:lnTo>
                  <a:pt x="702094" y="1785030"/>
                </a:lnTo>
                <a:lnTo>
                  <a:pt x="709569" y="1753960"/>
                </a:lnTo>
                <a:lnTo>
                  <a:pt x="717724" y="1722210"/>
                </a:lnTo>
                <a:lnTo>
                  <a:pt x="725878" y="1690460"/>
                </a:lnTo>
                <a:lnTo>
                  <a:pt x="734486" y="1659844"/>
                </a:lnTo>
                <a:lnTo>
                  <a:pt x="739016" y="1645330"/>
                </a:lnTo>
                <a:lnTo>
                  <a:pt x="743320" y="1631269"/>
                </a:lnTo>
                <a:lnTo>
                  <a:pt x="747397" y="1618116"/>
                </a:lnTo>
                <a:lnTo>
                  <a:pt x="751928" y="1605416"/>
                </a:lnTo>
                <a:lnTo>
                  <a:pt x="756005" y="1593850"/>
                </a:lnTo>
                <a:lnTo>
                  <a:pt x="760082" y="1583191"/>
                </a:lnTo>
                <a:lnTo>
                  <a:pt x="764386" y="1573666"/>
                </a:lnTo>
                <a:lnTo>
                  <a:pt x="768463" y="1565048"/>
                </a:lnTo>
                <a:lnTo>
                  <a:pt x="772314" y="1558018"/>
                </a:lnTo>
                <a:lnTo>
                  <a:pt x="774353" y="1554843"/>
                </a:lnTo>
                <a:lnTo>
                  <a:pt x="776165" y="1552348"/>
                </a:lnTo>
                <a:lnTo>
                  <a:pt x="778203" y="1549853"/>
                </a:lnTo>
                <a:lnTo>
                  <a:pt x="780695" y="1547132"/>
                </a:lnTo>
                <a:lnTo>
                  <a:pt x="783413" y="1544410"/>
                </a:lnTo>
                <a:lnTo>
                  <a:pt x="786358" y="1541689"/>
                </a:lnTo>
                <a:lnTo>
                  <a:pt x="793607" y="1536019"/>
                </a:lnTo>
                <a:lnTo>
                  <a:pt x="801535" y="1529669"/>
                </a:lnTo>
                <a:lnTo>
                  <a:pt x="810822" y="1523546"/>
                </a:lnTo>
                <a:lnTo>
                  <a:pt x="821015" y="1516743"/>
                </a:lnTo>
                <a:lnTo>
                  <a:pt x="831888" y="1509939"/>
                </a:lnTo>
                <a:lnTo>
                  <a:pt x="843893" y="1503362"/>
                </a:lnTo>
                <a:lnTo>
                  <a:pt x="855898" y="1496105"/>
                </a:lnTo>
                <a:lnTo>
                  <a:pt x="869263" y="1489075"/>
                </a:lnTo>
                <a:lnTo>
                  <a:pt x="882401" y="1481818"/>
                </a:lnTo>
                <a:lnTo>
                  <a:pt x="896445" y="1474560"/>
                </a:lnTo>
                <a:lnTo>
                  <a:pt x="924533" y="1460273"/>
                </a:lnTo>
                <a:lnTo>
                  <a:pt x="953074" y="1446212"/>
                </a:lnTo>
                <a:lnTo>
                  <a:pt x="981388" y="1432831"/>
                </a:lnTo>
                <a:lnTo>
                  <a:pt x="1008117" y="1420358"/>
                </a:lnTo>
                <a:lnTo>
                  <a:pt x="1033034" y="1409246"/>
                </a:lnTo>
                <a:lnTo>
                  <a:pt x="1055006" y="1399267"/>
                </a:lnTo>
                <a:lnTo>
                  <a:pt x="1088077" y="1384753"/>
                </a:lnTo>
                <a:lnTo>
                  <a:pt x="1100083" y="1379537"/>
                </a:lnTo>
                <a:close/>
                <a:moveTo>
                  <a:pt x="2282825" y="1227137"/>
                </a:moveTo>
                <a:lnTo>
                  <a:pt x="2412173" y="1287064"/>
                </a:lnTo>
                <a:lnTo>
                  <a:pt x="2422140" y="1292285"/>
                </a:lnTo>
                <a:lnTo>
                  <a:pt x="2426897" y="1294782"/>
                </a:lnTo>
                <a:lnTo>
                  <a:pt x="2431201" y="1297505"/>
                </a:lnTo>
                <a:lnTo>
                  <a:pt x="2435732" y="1300002"/>
                </a:lnTo>
                <a:lnTo>
                  <a:pt x="2439583" y="1302953"/>
                </a:lnTo>
                <a:lnTo>
                  <a:pt x="2443434" y="1305677"/>
                </a:lnTo>
                <a:lnTo>
                  <a:pt x="2447058" y="1308628"/>
                </a:lnTo>
                <a:lnTo>
                  <a:pt x="2450456" y="1311352"/>
                </a:lnTo>
                <a:lnTo>
                  <a:pt x="2453628" y="1314303"/>
                </a:lnTo>
                <a:lnTo>
                  <a:pt x="2456799" y="1317481"/>
                </a:lnTo>
                <a:lnTo>
                  <a:pt x="2459518" y="1320205"/>
                </a:lnTo>
                <a:lnTo>
                  <a:pt x="2462236" y="1323383"/>
                </a:lnTo>
                <a:lnTo>
                  <a:pt x="2464501" y="1326561"/>
                </a:lnTo>
                <a:lnTo>
                  <a:pt x="2466766" y="1329966"/>
                </a:lnTo>
                <a:lnTo>
                  <a:pt x="2468805" y="1332917"/>
                </a:lnTo>
                <a:lnTo>
                  <a:pt x="2470617" y="1336322"/>
                </a:lnTo>
                <a:lnTo>
                  <a:pt x="2472430" y="1339727"/>
                </a:lnTo>
                <a:lnTo>
                  <a:pt x="2474015" y="1343132"/>
                </a:lnTo>
                <a:lnTo>
                  <a:pt x="2475601" y="1346537"/>
                </a:lnTo>
                <a:lnTo>
                  <a:pt x="2477866" y="1353800"/>
                </a:lnTo>
                <a:lnTo>
                  <a:pt x="2479905" y="1361064"/>
                </a:lnTo>
                <a:lnTo>
                  <a:pt x="2481264" y="1368555"/>
                </a:lnTo>
                <a:lnTo>
                  <a:pt x="2482397" y="1376273"/>
                </a:lnTo>
                <a:lnTo>
                  <a:pt x="2482850" y="1384445"/>
                </a:lnTo>
                <a:lnTo>
                  <a:pt x="2482850" y="1392390"/>
                </a:lnTo>
                <a:lnTo>
                  <a:pt x="2482850" y="1609852"/>
                </a:lnTo>
                <a:lnTo>
                  <a:pt x="2482850" y="1618251"/>
                </a:lnTo>
                <a:lnTo>
                  <a:pt x="2482397" y="1626196"/>
                </a:lnTo>
                <a:lnTo>
                  <a:pt x="2481264" y="1634141"/>
                </a:lnTo>
                <a:lnTo>
                  <a:pt x="2479905" y="1641632"/>
                </a:lnTo>
                <a:lnTo>
                  <a:pt x="2477866" y="1648895"/>
                </a:lnTo>
                <a:lnTo>
                  <a:pt x="2475601" y="1655932"/>
                </a:lnTo>
                <a:lnTo>
                  <a:pt x="2474015" y="1659337"/>
                </a:lnTo>
                <a:lnTo>
                  <a:pt x="2472430" y="1662969"/>
                </a:lnTo>
                <a:lnTo>
                  <a:pt x="2470617" y="1666147"/>
                </a:lnTo>
                <a:lnTo>
                  <a:pt x="2468805" y="1669325"/>
                </a:lnTo>
                <a:lnTo>
                  <a:pt x="2466766" y="1672730"/>
                </a:lnTo>
                <a:lnTo>
                  <a:pt x="2464501" y="1675908"/>
                </a:lnTo>
                <a:lnTo>
                  <a:pt x="2462236" y="1678859"/>
                </a:lnTo>
                <a:lnTo>
                  <a:pt x="2459518" y="1682037"/>
                </a:lnTo>
                <a:lnTo>
                  <a:pt x="2456799" y="1685215"/>
                </a:lnTo>
                <a:lnTo>
                  <a:pt x="2453628" y="1687939"/>
                </a:lnTo>
                <a:lnTo>
                  <a:pt x="2450456" y="1691117"/>
                </a:lnTo>
                <a:lnTo>
                  <a:pt x="2447058" y="1694068"/>
                </a:lnTo>
                <a:lnTo>
                  <a:pt x="2443434" y="1696792"/>
                </a:lnTo>
                <a:lnTo>
                  <a:pt x="2439583" y="1699743"/>
                </a:lnTo>
                <a:lnTo>
                  <a:pt x="2435732" y="1702240"/>
                </a:lnTo>
                <a:lnTo>
                  <a:pt x="2431201" y="1705190"/>
                </a:lnTo>
                <a:lnTo>
                  <a:pt x="2426897" y="1707687"/>
                </a:lnTo>
                <a:lnTo>
                  <a:pt x="2422140" y="1710411"/>
                </a:lnTo>
                <a:lnTo>
                  <a:pt x="2412173" y="1715178"/>
                </a:lnTo>
                <a:lnTo>
                  <a:pt x="2406963" y="1717675"/>
                </a:lnTo>
                <a:lnTo>
                  <a:pt x="2282825" y="1660018"/>
                </a:lnTo>
                <a:lnTo>
                  <a:pt x="2282825" y="1227137"/>
                </a:lnTo>
                <a:close/>
                <a:moveTo>
                  <a:pt x="91667" y="1182687"/>
                </a:moveTo>
                <a:lnTo>
                  <a:pt x="370523" y="1182687"/>
                </a:lnTo>
                <a:lnTo>
                  <a:pt x="375061" y="1182913"/>
                </a:lnTo>
                <a:lnTo>
                  <a:pt x="379826" y="1183140"/>
                </a:lnTo>
                <a:lnTo>
                  <a:pt x="384137" y="1183593"/>
                </a:lnTo>
                <a:lnTo>
                  <a:pt x="388902" y="1184499"/>
                </a:lnTo>
                <a:lnTo>
                  <a:pt x="393213" y="1185405"/>
                </a:lnTo>
                <a:lnTo>
                  <a:pt x="397524" y="1186764"/>
                </a:lnTo>
                <a:lnTo>
                  <a:pt x="401835" y="1188349"/>
                </a:lnTo>
                <a:lnTo>
                  <a:pt x="405919" y="1189935"/>
                </a:lnTo>
                <a:lnTo>
                  <a:pt x="409777" y="1191747"/>
                </a:lnTo>
                <a:lnTo>
                  <a:pt x="414088" y="1193785"/>
                </a:lnTo>
                <a:lnTo>
                  <a:pt x="417718" y="1195824"/>
                </a:lnTo>
                <a:lnTo>
                  <a:pt x="421575" y="1198089"/>
                </a:lnTo>
                <a:lnTo>
                  <a:pt x="425206" y="1200807"/>
                </a:lnTo>
                <a:lnTo>
                  <a:pt x="428609" y="1203298"/>
                </a:lnTo>
                <a:lnTo>
                  <a:pt x="432013" y="1206243"/>
                </a:lnTo>
                <a:lnTo>
                  <a:pt x="434962" y="1209187"/>
                </a:lnTo>
                <a:lnTo>
                  <a:pt x="438139" y="1212358"/>
                </a:lnTo>
                <a:lnTo>
                  <a:pt x="441088" y="1215756"/>
                </a:lnTo>
                <a:lnTo>
                  <a:pt x="443584" y="1219154"/>
                </a:lnTo>
                <a:lnTo>
                  <a:pt x="446307" y="1222778"/>
                </a:lnTo>
                <a:lnTo>
                  <a:pt x="448803" y="1226402"/>
                </a:lnTo>
                <a:lnTo>
                  <a:pt x="450845" y="1230026"/>
                </a:lnTo>
                <a:lnTo>
                  <a:pt x="452887" y="1233876"/>
                </a:lnTo>
                <a:lnTo>
                  <a:pt x="454702" y="1237953"/>
                </a:lnTo>
                <a:lnTo>
                  <a:pt x="456291" y="1242257"/>
                </a:lnTo>
                <a:lnTo>
                  <a:pt x="457879" y="1246334"/>
                </a:lnTo>
                <a:lnTo>
                  <a:pt x="459240" y="1250411"/>
                </a:lnTo>
                <a:lnTo>
                  <a:pt x="460148" y="1254941"/>
                </a:lnTo>
                <a:lnTo>
                  <a:pt x="461055" y="1259471"/>
                </a:lnTo>
                <a:lnTo>
                  <a:pt x="461509" y="1264001"/>
                </a:lnTo>
                <a:lnTo>
                  <a:pt x="461736" y="1268531"/>
                </a:lnTo>
                <a:lnTo>
                  <a:pt x="461963" y="1273061"/>
                </a:lnTo>
                <a:lnTo>
                  <a:pt x="461736" y="1277591"/>
                </a:lnTo>
                <a:lnTo>
                  <a:pt x="461509" y="1282348"/>
                </a:lnTo>
                <a:lnTo>
                  <a:pt x="461055" y="1286651"/>
                </a:lnTo>
                <a:lnTo>
                  <a:pt x="460148" y="1291408"/>
                </a:lnTo>
                <a:lnTo>
                  <a:pt x="459240" y="1295485"/>
                </a:lnTo>
                <a:lnTo>
                  <a:pt x="457879" y="1300015"/>
                </a:lnTo>
                <a:lnTo>
                  <a:pt x="456291" y="1304092"/>
                </a:lnTo>
                <a:lnTo>
                  <a:pt x="454702" y="1308169"/>
                </a:lnTo>
                <a:lnTo>
                  <a:pt x="452887" y="1312246"/>
                </a:lnTo>
                <a:lnTo>
                  <a:pt x="450845" y="1316323"/>
                </a:lnTo>
                <a:lnTo>
                  <a:pt x="448803" y="1319947"/>
                </a:lnTo>
                <a:lnTo>
                  <a:pt x="446307" y="1323571"/>
                </a:lnTo>
                <a:lnTo>
                  <a:pt x="443584" y="1327195"/>
                </a:lnTo>
                <a:lnTo>
                  <a:pt x="441088" y="1330366"/>
                </a:lnTo>
                <a:lnTo>
                  <a:pt x="438139" y="1333764"/>
                </a:lnTo>
                <a:lnTo>
                  <a:pt x="434962" y="1336935"/>
                </a:lnTo>
                <a:lnTo>
                  <a:pt x="432013" y="1340106"/>
                </a:lnTo>
                <a:lnTo>
                  <a:pt x="428609" y="1342824"/>
                </a:lnTo>
                <a:lnTo>
                  <a:pt x="425206" y="1345542"/>
                </a:lnTo>
                <a:lnTo>
                  <a:pt x="421575" y="1348033"/>
                </a:lnTo>
                <a:lnTo>
                  <a:pt x="417718" y="1350525"/>
                </a:lnTo>
                <a:lnTo>
                  <a:pt x="414088" y="1352563"/>
                </a:lnTo>
                <a:lnTo>
                  <a:pt x="409777" y="1354602"/>
                </a:lnTo>
                <a:lnTo>
                  <a:pt x="405919" y="1356414"/>
                </a:lnTo>
                <a:lnTo>
                  <a:pt x="401835" y="1357999"/>
                </a:lnTo>
                <a:lnTo>
                  <a:pt x="397524" y="1359585"/>
                </a:lnTo>
                <a:lnTo>
                  <a:pt x="393213" y="1360717"/>
                </a:lnTo>
                <a:lnTo>
                  <a:pt x="388902" y="1361850"/>
                </a:lnTo>
                <a:lnTo>
                  <a:pt x="384137" y="1362529"/>
                </a:lnTo>
                <a:lnTo>
                  <a:pt x="379826" y="1363209"/>
                </a:lnTo>
                <a:lnTo>
                  <a:pt x="375061" y="1363435"/>
                </a:lnTo>
                <a:lnTo>
                  <a:pt x="370523" y="1363662"/>
                </a:lnTo>
                <a:lnTo>
                  <a:pt x="91667" y="1363662"/>
                </a:lnTo>
                <a:lnTo>
                  <a:pt x="86902" y="1363435"/>
                </a:lnTo>
                <a:lnTo>
                  <a:pt x="82364" y="1363209"/>
                </a:lnTo>
                <a:lnTo>
                  <a:pt x="77599" y="1362529"/>
                </a:lnTo>
                <a:lnTo>
                  <a:pt x="73288" y="1361850"/>
                </a:lnTo>
                <a:lnTo>
                  <a:pt x="68750" y="1360717"/>
                </a:lnTo>
                <a:lnTo>
                  <a:pt x="64439" y="1359585"/>
                </a:lnTo>
                <a:lnTo>
                  <a:pt x="60128" y="1357999"/>
                </a:lnTo>
                <a:lnTo>
                  <a:pt x="56044" y="1356414"/>
                </a:lnTo>
                <a:lnTo>
                  <a:pt x="51959" y="1354602"/>
                </a:lnTo>
                <a:lnTo>
                  <a:pt x="48102" y="1352563"/>
                </a:lnTo>
                <a:lnTo>
                  <a:pt x="44245" y="1350525"/>
                </a:lnTo>
                <a:lnTo>
                  <a:pt x="40615" y="1348033"/>
                </a:lnTo>
                <a:lnTo>
                  <a:pt x="36757" y="1345542"/>
                </a:lnTo>
                <a:lnTo>
                  <a:pt x="33581" y="1342824"/>
                </a:lnTo>
                <a:lnTo>
                  <a:pt x="30177" y="1340106"/>
                </a:lnTo>
                <a:lnTo>
                  <a:pt x="26774" y="1336935"/>
                </a:lnTo>
                <a:lnTo>
                  <a:pt x="23824" y="1333764"/>
                </a:lnTo>
                <a:lnTo>
                  <a:pt x="21101" y="1330366"/>
                </a:lnTo>
                <a:lnTo>
                  <a:pt x="18152" y="1327195"/>
                </a:lnTo>
                <a:lnTo>
                  <a:pt x="15656" y="1323571"/>
                </a:lnTo>
                <a:lnTo>
                  <a:pt x="13160" y="1319947"/>
                </a:lnTo>
                <a:lnTo>
                  <a:pt x="11118" y="1316323"/>
                </a:lnTo>
                <a:lnTo>
                  <a:pt x="9076" y="1312246"/>
                </a:lnTo>
                <a:lnTo>
                  <a:pt x="7261" y="1308169"/>
                </a:lnTo>
                <a:lnTo>
                  <a:pt x="5446" y="1304092"/>
                </a:lnTo>
                <a:lnTo>
                  <a:pt x="4084" y="1300015"/>
                </a:lnTo>
                <a:lnTo>
                  <a:pt x="2950" y="1295485"/>
                </a:lnTo>
                <a:lnTo>
                  <a:pt x="1815" y="1291408"/>
                </a:lnTo>
                <a:lnTo>
                  <a:pt x="1134" y="1286651"/>
                </a:lnTo>
                <a:lnTo>
                  <a:pt x="454" y="1282348"/>
                </a:lnTo>
                <a:lnTo>
                  <a:pt x="0" y="1277591"/>
                </a:lnTo>
                <a:lnTo>
                  <a:pt x="0" y="1273061"/>
                </a:lnTo>
                <a:lnTo>
                  <a:pt x="0" y="1268531"/>
                </a:lnTo>
                <a:lnTo>
                  <a:pt x="454" y="1264001"/>
                </a:lnTo>
                <a:lnTo>
                  <a:pt x="1134" y="1259471"/>
                </a:lnTo>
                <a:lnTo>
                  <a:pt x="1815" y="1254941"/>
                </a:lnTo>
                <a:lnTo>
                  <a:pt x="2950" y="1250411"/>
                </a:lnTo>
                <a:lnTo>
                  <a:pt x="4084" y="1246334"/>
                </a:lnTo>
                <a:lnTo>
                  <a:pt x="5446" y="1242257"/>
                </a:lnTo>
                <a:lnTo>
                  <a:pt x="7261" y="1237953"/>
                </a:lnTo>
                <a:lnTo>
                  <a:pt x="9076" y="1233876"/>
                </a:lnTo>
                <a:lnTo>
                  <a:pt x="11118" y="1230026"/>
                </a:lnTo>
                <a:lnTo>
                  <a:pt x="13160" y="1226402"/>
                </a:lnTo>
                <a:lnTo>
                  <a:pt x="15656" y="1222778"/>
                </a:lnTo>
                <a:lnTo>
                  <a:pt x="18152" y="1219154"/>
                </a:lnTo>
                <a:lnTo>
                  <a:pt x="21101" y="1215756"/>
                </a:lnTo>
                <a:lnTo>
                  <a:pt x="23824" y="1212358"/>
                </a:lnTo>
                <a:lnTo>
                  <a:pt x="26774" y="1209187"/>
                </a:lnTo>
                <a:lnTo>
                  <a:pt x="30177" y="1206243"/>
                </a:lnTo>
                <a:lnTo>
                  <a:pt x="33581" y="1203298"/>
                </a:lnTo>
                <a:lnTo>
                  <a:pt x="36757" y="1200807"/>
                </a:lnTo>
                <a:lnTo>
                  <a:pt x="40615" y="1198089"/>
                </a:lnTo>
                <a:lnTo>
                  <a:pt x="44245" y="1195824"/>
                </a:lnTo>
                <a:lnTo>
                  <a:pt x="48102" y="1193785"/>
                </a:lnTo>
                <a:lnTo>
                  <a:pt x="51959" y="1191747"/>
                </a:lnTo>
                <a:lnTo>
                  <a:pt x="56044" y="1189935"/>
                </a:lnTo>
                <a:lnTo>
                  <a:pt x="60128" y="1188349"/>
                </a:lnTo>
                <a:lnTo>
                  <a:pt x="64439" y="1186764"/>
                </a:lnTo>
                <a:lnTo>
                  <a:pt x="68750" y="1185405"/>
                </a:lnTo>
                <a:lnTo>
                  <a:pt x="73288" y="1184499"/>
                </a:lnTo>
                <a:lnTo>
                  <a:pt x="77599" y="1183593"/>
                </a:lnTo>
                <a:lnTo>
                  <a:pt x="82364" y="1183140"/>
                </a:lnTo>
                <a:lnTo>
                  <a:pt x="86902" y="1182913"/>
                </a:lnTo>
                <a:lnTo>
                  <a:pt x="91667" y="1182687"/>
                </a:lnTo>
                <a:close/>
                <a:moveTo>
                  <a:pt x="1390308" y="782637"/>
                </a:moveTo>
                <a:lnTo>
                  <a:pt x="1396663" y="786039"/>
                </a:lnTo>
                <a:lnTo>
                  <a:pt x="1402564" y="789894"/>
                </a:lnTo>
                <a:lnTo>
                  <a:pt x="1408238" y="793749"/>
                </a:lnTo>
                <a:lnTo>
                  <a:pt x="1413458" y="797831"/>
                </a:lnTo>
                <a:lnTo>
                  <a:pt x="1418225" y="802140"/>
                </a:lnTo>
                <a:lnTo>
                  <a:pt x="1422764" y="806449"/>
                </a:lnTo>
                <a:lnTo>
                  <a:pt x="1426849" y="811439"/>
                </a:lnTo>
                <a:lnTo>
                  <a:pt x="1430935" y="816428"/>
                </a:lnTo>
                <a:lnTo>
                  <a:pt x="1434112" y="821417"/>
                </a:lnTo>
                <a:lnTo>
                  <a:pt x="1437516" y="826860"/>
                </a:lnTo>
                <a:lnTo>
                  <a:pt x="1440694" y="832303"/>
                </a:lnTo>
                <a:lnTo>
                  <a:pt x="1443644" y="837973"/>
                </a:lnTo>
                <a:lnTo>
                  <a:pt x="1446141" y="843869"/>
                </a:lnTo>
                <a:lnTo>
                  <a:pt x="1448411" y="849765"/>
                </a:lnTo>
                <a:lnTo>
                  <a:pt x="1450907" y="856115"/>
                </a:lnTo>
                <a:lnTo>
                  <a:pt x="1452723" y="862465"/>
                </a:lnTo>
                <a:lnTo>
                  <a:pt x="1454766" y="869042"/>
                </a:lnTo>
                <a:lnTo>
                  <a:pt x="1456581" y="875846"/>
                </a:lnTo>
                <a:lnTo>
                  <a:pt x="1459759" y="889680"/>
                </a:lnTo>
                <a:lnTo>
                  <a:pt x="1462709" y="904648"/>
                </a:lnTo>
                <a:lnTo>
                  <a:pt x="1465433" y="919842"/>
                </a:lnTo>
                <a:lnTo>
                  <a:pt x="1471107" y="952499"/>
                </a:lnTo>
                <a:lnTo>
                  <a:pt x="1474284" y="969735"/>
                </a:lnTo>
                <a:lnTo>
                  <a:pt x="1477462" y="987424"/>
                </a:lnTo>
                <a:lnTo>
                  <a:pt x="1483363" y="988785"/>
                </a:lnTo>
                <a:lnTo>
                  <a:pt x="1489037" y="990146"/>
                </a:lnTo>
                <a:lnTo>
                  <a:pt x="1494484" y="992187"/>
                </a:lnTo>
                <a:lnTo>
                  <a:pt x="1499704" y="994228"/>
                </a:lnTo>
                <a:lnTo>
                  <a:pt x="1504470" y="996949"/>
                </a:lnTo>
                <a:lnTo>
                  <a:pt x="1509237" y="999671"/>
                </a:lnTo>
                <a:lnTo>
                  <a:pt x="1513549" y="1003073"/>
                </a:lnTo>
                <a:lnTo>
                  <a:pt x="1517407" y="1006474"/>
                </a:lnTo>
                <a:lnTo>
                  <a:pt x="1521493" y="1010330"/>
                </a:lnTo>
                <a:lnTo>
                  <a:pt x="1525124" y="1014185"/>
                </a:lnTo>
                <a:lnTo>
                  <a:pt x="1528075" y="1018721"/>
                </a:lnTo>
                <a:lnTo>
                  <a:pt x="1530798" y="1023030"/>
                </a:lnTo>
                <a:lnTo>
                  <a:pt x="1533068" y="1027792"/>
                </a:lnTo>
                <a:lnTo>
                  <a:pt x="1535110" y="1032555"/>
                </a:lnTo>
                <a:lnTo>
                  <a:pt x="1536472" y="1037771"/>
                </a:lnTo>
                <a:lnTo>
                  <a:pt x="1537607" y="1043214"/>
                </a:lnTo>
                <a:lnTo>
                  <a:pt x="1538288" y="1048657"/>
                </a:lnTo>
                <a:lnTo>
                  <a:pt x="1538288" y="1054326"/>
                </a:lnTo>
                <a:lnTo>
                  <a:pt x="1537834" y="1060223"/>
                </a:lnTo>
                <a:lnTo>
                  <a:pt x="1536699" y="1066119"/>
                </a:lnTo>
                <a:lnTo>
                  <a:pt x="1535110" y="1072016"/>
                </a:lnTo>
                <a:lnTo>
                  <a:pt x="1533068" y="1078366"/>
                </a:lnTo>
                <a:lnTo>
                  <a:pt x="1530117" y="1084489"/>
                </a:lnTo>
                <a:lnTo>
                  <a:pt x="1526940" y="1091066"/>
                </a:lnTo>
                <a:lnTo>
                  <a:pt x="1522854" y="1097416"/>
                </a:lnTo>
                <a:lnTo>
                  <a:pt x="1518315" y="1103766"/>
                </a:lnTo>
                <a:lnTo>
                  <a:pt x="1512868" y="1110342"/>
                </a:lnTo>
                <a:lnTo>
                  <a:pt x="1506967" y="1116919"/>
                </a:lnTo>
                <a:lnTo>
                  <a:pt x="1500158" y="1123496"/>
                </a:lnTo>
                <a:lnTo>
                  <a:pt x="1492668" y="1129846"/>
                </a:lnTo>
                <a:lnTo>
                  <a:pt x="1484271" y="1136650"/>
                </a:lnTo>
                <a:lnTo>
                  <a:pt x="1474965" y="1143000"/>
                </a:lnTo>
                <a:lnTo>
                  <a:pt x="1472696" y="1155019"/>
                </a:lnTo>
                <a:lnTo>
                  <a:pt x="1469745" y="1167266"/>
                </a:lnTo>
                <a:lnTo>
                  <a:pt x="1466568" y="1179059"/>
                </a:lnTo>
                <a:lnTo>
                  <a:pt x="1462936" y="1190851"/>
                </a:lnTo>
                <a:lnTo>
                  <a:pt x="1459078" y="1202417"/>
                </a:lnTo>
                <a:lnTo>
                  <a:pt x="1454993" y="1213984"/>
                </a:lnTo>
                <a:lnTo>
                  <a:pt x="1450680" y="1225323"/>
                </a:lnTo>
                <a:lnTo>
                  <a:pt x="1445687" y="1236435"/>
                </a:lnTo>
                <a:lnTo>
                  <a:pt x="1440467" y="1247321"/>
                </a:lnTo>
                <a:lnTo>
                  <a:pt x="1435020" y="1257980"/>
                </a:lnTo>
                <a:lnTo>
                  <a:pt x="1429346" y="1268412"/>
                </a:lnTo>
                <a:lnTo>
                  <a:pt x="1423218" y="1278391"/>
                </a:lnTo>
                <a:lnTo>
                  <a:pt x="1416863" y="1288369"/>
                </a:lnTo>
                <a:lnTo>
                  <a:pt x="1410281" y="1297894"/>
                </a:lnTo>
                <a:lnTo>
                  <a:pt x="1403245" y="1307193"/>
                </a:lnTo>
                <a:lnTo>
                  <a:pt x="1395982" y="1316037"/>
                </a:lnTo>
                <a:lnTo>
                  <a:pt x="1388719" y="1324655"/>
                </a:lnTo>
                <a:lnTo>
                  <a:pt x="1381003" y="1332593"/>
                </a:lnTo>
                <a:lnTo>
                  <a:pt x="1373059" y="1340077"/>
                </a:lnTo>
                <a:lnTo>
                  <a:pt x="1364661" y="1347334"/>
                </a:lnTo>
                <a:lnTo>
                  <a:pt x="1356037" y="1354364"/>
                </a:lnTo>
                <a:lnTo>
                  <a:pt x="1347639" y="1360714"/>
                </a:lnTo>
                <a:lnTo>
                  <a:pt x="1338561" y="1366610"/>
                </a:lnTo>
                <a:lnTo>
                  <a:pt x="1329028" y="1371827"/>
                </a:lnTo>
                <a:lnTo>
                  <a:pt x="1319723" y="1376816"/>
                </a:lnTo>
                <a:lnTo>
                  <a:pt x="1310190" y="1380898"/>
                </a:lnTo>
                <a:lnTo>
                  <a:pt x="1300431" y="1384527"/>
                </a:lnTo>
                <a:lnTo>
                  <a:pt x="1295211" y="1386341"/>
                </a:lnTo>
                <a:lnTo>
                  <a:pt x="1290218" y="1387702"/>
                </a:lnTo>
                <a:lnTo>
                  <a:pt x="1284997" y="1389062"/>
                </a:lnTo>
                <a:lnTo>
                  <a:pt x="1279777" y="1390196"/>
                </a:lnTo>
                <a:lnTo>
                  <a:pt x="1274557" y="1391330"/>
                </a:lnTo>
                <a:lnTo>
                  <a:pt x="1269110" y="1392010"/>
                </a:lnTo>
                <a:lnTo>
                  <a:pt x="1264117" y="1392691"/>
                </a:lnTo>
                <a:lnTo>
                  <a:pt x="1258670" y="1393371"/>
                </a:lnTo>
                <a:lnTo>
                  <a:pt x="1253223" y="1393825"/>
                </a:lnTo>
                <a:lnTo>
                  <a:pt x="1247776" y="1393825"/>
                </a:lnTo>
                <a:lnTo>
                  <a:pt x="1242328" y="1393825"/>
                </a:lnTo>
                <a:lnTo>
                  <a:pt x="1236881" y="1393371"/>
                </a:lnTo>
                <a:lnTo>
                  <a:pt x="1231661" y="1392691"/>
                </a:lnTo>
                <a:lnTo>
                  <a:pt x="1226214" y="1392010"/>
                </a:lnTo>
                <a:lnTo>
                  <a:pt x="1220994" y="1391330"/>
                </a:lnTo>
                <a:lnTo>
                  <a:pt x="1215774" y="1390196"/>
                </a:lnTo>
                <a:lnTo>
                  <a:pt x="1210554" y="1389062"/>
                </a:lnTo>
                <a:lnTo>
                  <a:pt x="1205333" y="1387702"/>
                </a:lnTo>
                <a:lnTo>
                  <a:pt x="1200113" y="1386341"/>
                </a:lnTo>
                <a:lnTo>
                  <a:pt x="1195347" y="1384527"/>
                </a:lnTo>
                <a:lnTo>
                  <a:pt x="1185361" y="1380898"/>
                </a:lnTo>
                <a:lnTo>
                  <a:pt x="1175828" y="1376816"/>
                </a:lnTo>
                <a:lnTo>
                  <a:pt x="1166296" y="1371827"/>
                </a:lnTo>
                <a:lnTo>
                  <a:pt x="1157217" y="1366610"/>
                </a:lnTo>
                <a:lnTo>
                  <a:pt x="1148139" y="1360714"/>
                </a:lnTo>
                <a:lnTo>
                  <a:pt x="1139514" y="1354364"/>
                </a:lnTo>
                <a:lnTo>
                  <a:pt x="1130890" y="1347334"/>
                </a:lnTo>
                <a:lnTo>
                  <a:pt x="1122492" y="1340077"/>
                </a:lnTo>
                <a:lnTo>
                  <a:pt x="1114548" y="1332593"/>
                </a:lnTo>
                <a:lnTo>
                  <a:pt x="1106832" y="1324655"/>
                </a:lnTo>
                <a:lnTo>
                  <a:pt x="1099569" y="1316037"/>
                </a:lnTo>
                <a:lnTo>
                  <a:pt x="1092306" y="1307193"/>
                </a:lnTo>
                <a:lnTo>
                  <a:pt x="1085270" y="1297894"/>
                </a:lnTo>
                <a:lnTo>
                  <a:pt x="1078688" y="1288369"/>
                </a:lnTo>
                <a:lnTo>
                  <a:pt x="1072333" y="1278391"/>
                </a:lnTo>
                <a:lnTo>
                  <a:pt x="1066205" y="1268412"/>
                </a:lnTo>
                <a:lnTo>
                  <a:pt x="1060531" y="1257980"/>
                </a:lnTo>
                <a:lnTo>
                  <a:pt x="1055084" y="1247321"/>
                </a:lnTo>
                <a:lnTo>
                  <a:pt x="1049864" y="1236435"/>
                </a:lnTo>
                <a:lnTo>
                  <a:pt x="1045098" y="1225323"/>
                </a:lnTo>
                <a:lnTo>
                  <a:pt x="1040558" y="1213984"/>
                </a:lnTo>
                <a:lnTo>
                  <a:pt x="1036473" y="1202417"/>
                </a:lnTo>
                <a:lnTo>
                  <a:pt x="1032615" y="1190851"/>
                </a:lnTo>
                <a:lnTo>
                  <a:pt x="1028983" y="1179059"/>
                </a:lnTo>
                <a:lnTo>
                  <a:pt x="1025806" y="1167266"/>
                </a:lnTo>
                <a:lnTo>
                  <a:pt x="1022855" y="1155019"/>
                </a:lnTo>
                <a:lnTo>
                  <a:pt x="1020586" y="1143000"/>
                </a:lnTo>
                <a:lnTo>
                  <a:pt x="1011507" y="1136650"/>
                </a:lnTo>
                <a:lnTo>
                  <a:pt x="1003336" y="1129846"/>
                </a:lnTo>
                <a:lnTo>
                  <a:pt x="995620" y="1123496"/>
                </a:lnTo>
                <a:lnTo>
                  <a:pt x="988811" y="1116919"/>
                </a:lnTo>
                <a:lnTo>
                  <a:pt x="982683" y="1110342"/>
                </a:lnTo>
                <a:lnTo>
                  <a:pt x="977236" y="1103766"/>
                </a:lnTo>
                <a:lnTo>
                  <a:pt x="972696" y="1097416"/>
                </a:lnTo>
                <a:lnTo>
                  <a:pt x="968838" y="1091066"/>
                </a:lnTo>
                <a:lnTo>
                  <a:pt x="965434" y="1084489"/>
                </a:lnTo>
                <a:lnTo>
                  <a:pt x="962483" y="1078366"/>
                </a:lnTo>
                <a:lnTo>
                  <a:pt x="960440" y="1072016"/>
                </a:lnTo>
                <a:lnTo>
                  <a:pt x="958852" y="1066119"/>
                </a:lnTo>
                <a:lnTo>
                  <a:pt x="957944" y="1060223"/>
                </a:lnTo>
                <a:lnTo>
                  <a:pt x="957263" y="1054326"/>
                </a:lnTo>
                <a:lnTo>
                  <a:pt x="957263" y="1048657"/>
                </a:lnTo>
                <a:lnTo>
                  <a:pt x="958171" y="1043214"/>
                </a:lnTo>
                <a:lnTo>
                  <a:pt x="959079" y="1037771"/>
                </a:lnTo>
                <a:lnTo>
                  <a:pt x="960440" y="1032555"/>
                </a:lnTo>
                <a:lnTo>
                  <a:pt x="962483" y="1027792"/>
                </a:lnTo>
                <a:lnTo>
                  <a:pt x="964753" y="1023030"/>
                </a:lnTo>
                <a:lnTo>
                  <a:pt x="967476" y="1018721"/>
                </a:lnTo>
                <a:lnTo>
                  <a:pt x="970654" y="1014185"/>
                </a:lnTo>
                <a:lnTo>
                  <a:pt x="974285" y="1010330"/>
                </a:lnTo>
                <a:lnTo>
                  <a:pt x="978144" y="1006474"/>
                </a:lnTo>
                <a:lnTo>
                  <a:pt x="982002" y="1003073"/>
                </a:lnTo>
                <a:lnTo>
                  <a:pt x="986541" y="999671"/>
                </a:lnTo>
                <a:lnTo>
                  <a:pt x="991307" y="996949"/>
                </a:lnTo>
                <a:lnTo>
                  <a:pt x="996301" y="994228"/>
                </a:lnTo>
                <a:lnTo>
                  <a:pt x="1001521" y="992187"/>
                </a:lnTo>
                <a:lnTo>
                  <a:pt x="1006514" y="990146"/>
                </a:lnTo>
                <a:lnTo>
                  <a:pt x="1012415" y="988785"/>
                </a:lnTo>
                <a:lnTo>
                  <a:pt x="1018089" y="987424"/>
                </a:lnTo>
                <a:lnTo>
                  <a:pt x="1022401" y="964292"/>
                </a:lnTo>
                <a:lnTo>
                  <a:pt x="1026260" y="941840"/>
                </a:lnTo>
                <a:lnTo>
                  <a:pt x="1029891" y="920523"/>
                </a:lnTo>
                <a:lnTo>
                  <a:pt x="1033749" y="900339"/>
                </a:lnTo>
                <a:lnTo>
                  <a:pt x="1035792" y="890587"/>
                </a:lnTo>
                <a:lnTo>
                  <a:pt x="1037835" y="881289"/>
                </a:lnTo>
                <a:lnTo>
                  <a:pt x="1040104" y="872217"/>
                </a:lnTo>
                <a:lnTo>
                  <a:pt x="1042374" y="863373"/>
                </a:lnTo>
                <a:lnTo>
                  <a:pt x="1045325" y="854981"/>
                </a:lnTo>
                <a:lnTo>
                  <a:pt x="1048048" y="846817"/>
                </a:lnTo>
                <a:lnTo>
                  <a:pt x="1051453" y="838880"/>
                </a:lnTo>
                <a:lnTo>
                  <a:pt x="1055311" y="831396"/>
                </a:lnTo>
                <a:lnTo>
                  <a:pt x="1062574" y="834117"/>
                </a:lnTo>
                <a:lnTo>
                  <a:pt x="1072787" y="837065"/>
                </a:lnTo>
                <a:lnTo>
                  <a:pt x="1085270" y="840467"/>
                </a:lnTo>
                <a:lnTo>
                  <a:pt x="1092306" y="842281"/>
                </a:lnTo>
                <a:lnTo>
                  <a:pt x="1100023" y="843869"/>
                </a:lnTo>
                <a:lnTo>
                  <a:pt x="1108420" y="845456"/>
                </a:lnTo>
                <a:lnTo>
                  <a:pt x="1116818" y="847044"/>
                </a:lnTo>
                <a:lnTo>
                  <a:pt x="1126123" y="848178"/>
                </a:lnTo>
                <a:lnTo>
                  <a:pt x="1135883" y="849539"/>
                </a:lnTo>
                <a:lnTo>
                  <a:pt x="1145869" y="850673"/>
                </a:lnTo>
                <a:lnTo>
                  <a:pt x="1156309" y="851126"/>
                </a:lnTo>
                <a:lnTo>
                  <a:pt x="1167204" y="851580"/>
                </a:lnTo>
                <a:lnTo>
                  <a:pt x="1178552" y="851806"/>
                </a:lnTo>
                <a:lnTo>
                  <a:pt x="1190354" y="851580"/>
                </a:lnTo>
                <a:lnTo>
                  <a:pt x="1202156" y="851126"/>
                </a:lnTo>
                <a:lnTo>
                  <a:pt x="1214412" y="849992"/>
                </a:lnTo>
                <a:lnTo>
                  <a:pt x="1226895" y="848631"/>
                </a:lnTo>
                <a:lnTo>
                  <a:pt x="1239605" y="846364"/>
                </a:lnTo>
                <a:lnTo>
                  <a:pt x="1252542" y="844096"/>
                </a:lnTo>
                <a:lnTo>
                  <a:pt x="1265933" y="840921"/>
                </a:lnTo>
                <a:lnTo>
                  <a:pt x="1279323" y="837292"/>
                </a:lnTo>
                <a:lnTo>
                  <a:pt x="1292714" y="832983"/>
                </a:lnTo>
                <a:lnTo>
                  <a:pt x="1306559" y="827994"/>
                </a:lnTo>
                <a:lnTo>
                  <a:pt x="1313368" y="825499"/>
                </a:lnTo>
                <a:lnTo>
                  <a:pt x="1320404" y="822551"/>
                </a:lnTo>
                <a:lnTo>
                  <a:pt x="1327212" y="819603"/>
                </a:lnTo>
                <a:lnTo>
                  <a:pt x="1334248" y="816201"/>
                </a:lnTo>
                <a:lnTo>
                  <a:pt x="1341057" y="812799"/>
                </a:lnTo>
                <a:lnTo>
                  <a:pt x="1348093" y="809171"/>
                </a:lnTo>
                <a:lnTo>
                  <a:pt x="1355129" y="805315"/>
                </a:lnTo>
                <a:lnTo>
                  <a:pt x="1362165" y="801006"/>
                </a:lnTo>
                <a:lnTo>
                  <a:pt x="1369201" y="796924"/>
                </a:lnTo>
                <a:lnTo>
                  <a:pt x="1376463" y="792389"/>
                </a:lnTo>
                <a:lnTo>
                  <a:pt x="1383272" y="787626"/>
                </a:lnTo>
                <a:lnTo>
                  <a:pt x="1390308" y="782637"/>
                </a:lnTo>
                <a:close/>
                <a:moveTo>
                  <a:pt x="2282825" y="769937"/>
                </a:moveTo>
                <a:lnTo>
                  <a:pt x="2412173" y="829864"/>
                </a:lnTo>
                <a:lnTo>
                  <a:pt x="2422140" y="834858"/>
                </a:lnTo>
                <a:lnTo>
                  <a:pt x="2426897" y="837355"/>
                </a:lnTo>
                <a:lnTo>
                  <a:pt x="2431201" y="840078"/>
                </a:lnTo>
                <a:lnTo>
                  <a:pt x="2435732" y="842802"/>
                </a:lnTo>
                <a:lnTo>
                  <a:pt x="2439583" y="845526"/>
                </a:lnTo>
                <a:lnTo>
                  <a:pt x="2443434" y="848250"/>
                </a:lnTo>
                <a:lnTo>
                  <a:pt x="2447058" y="851201"/>
                </a:lnTo>
                <a:lnTo>
                  <a:pt x="2450456" y="853925"/>
                </a:lnTo>
                <a:lnTo>
                  <a:pt x="2453628" y="857103"/>
                </a:lnTo>
                <a:lnTo>
                  <a:pt x="2456799" y="860054"/>
                </a:lnTo>
                <a:lnTo>
                  <a:pt x="2459518" y="863005"/>
                </a:lnTo>
                <a:lnTo>
                  <a:pt x="2462236" y="866183"/>
                </a:lnTo>
                <a:lnTo>
                  <a:pt x="2464501" y="869361"/>
                </a:lnTo>
                <a:lnTo>
                  <a:pt x="2466766" y="872539"/>
                </a:lnTo>
                <a:lnTo>
                  <a:pt x="2468805" y="875717"/>
                </a:lnTo>
                <a:lnTo>
                  <a:pt x="2470617" y="878895"/>
                </a:lnTo>
                <a:lnTo>
                  <a:pt x="2472430" y="882300"/>
                </a:lnTo>
                <a:lnTo>
                  <a:pt x="2474015" y="885932"/>
                </a:lnTo>
                <a:lnTo>
                  <a:pt x="2475601" y="889337"/>
                </a:lnTo>
                <a:lnTo>
                  <a:pt x="2477866" y="896373"/>
                </a:lnTo>
                <a:lnTo>
                  <a:pt x="2479905" y="903637"/>
                </a:lnTo>
                <a:lnTo>
                  <a:pt x="2481264" y="911128"/>
                </a:lnTo>
                <a:lnTo>
                  <a:pt x="2482397" y="918846"/>
                </a:lnTo>
                <a:lnTo>
                  <a:pt x="2482850" y="927018"/>
                </a:lnTo>
                <a:lnTo>
                  <a:pt x="2482850" y="935190"/>
                </a:lnTo>
                <a:lnTo>
                  <a:pt x="2482850" y="1152652"/>
                </a:lnTo>
                <a:lnTo>
                  <a:pt x="2482850" y="1160824"/>
                </a:lnTo>
                <a:lnTo>
                  <a:pt x="2482397" y="1168768"/>
                </a:lnTo>
                <a:lnTo>
                  <a:pt x="2481264" y="1176486"/>
                </a:lnTo>
                <a:lnTo>
                  <a:pt x="2479905" y="1184204"/>
                </a:lnTo>
                <a:lnTo>
                  <a:pt x="2477866" y="1191468"/>
                </a:lnTo>
                <a:lnTo>
                  <a:pt x="2475601" y="1198732"/>
                </a:lnTo>
                <a:lnTo>
                  <a:pt x="2474015" y="1202137"/>
                </a:lnTo>
                <a:lnTo>
                  <a:pt x="2472430" y="1205315"/>
                </a:lnTo>
                <a:lnTo>
                  <a:pt x="2470617" y="1208720"/>
                </a:lnTo>
                <a:lnTo>
                  <a:pt x="2468805" y="1212125"/>
                </a:lnTo>
                <a:lnTo>
                  <a:pt x="2466766" y="1215303"/>
                </a:lnTo>
                <a:lnTo>
                  <a:pt x="2464501" y="1218708"/>
                </a:lnTo>
                <a:lnTo>
                  <a:pt x="2462236" y="1221658"/>
                </a:lnTo>
                <a:lnTo>
                  <a:pt x="2459518" y="1224836"/>
                </a:lnTo>
                <a:lnTo>
                  <a:pt x="2456799" y="1227787"/>
                </a:lnTo>
                <a:lnTo>
                  <a:pt x="2453628" y="1230738"/>
                </a:lnTo>
                <a:lnTo>
                  <a:pt x="2450456" y="1233689"/>
                </a:lnTo>
                <a:lnTo>
                  <a:pt x="2447058" y="1236640"/>
                </a:lnTo>
                <a:lnTo>
                  <a:pt x="2443434" y="1239364"/>
                </a:lnTo>
                <a:lnTo>
                  <a:pt x="2439583" y="1242315"/>
                </a:lnTo>
                <a:lnTo>
                  <a:pt x="2435732" y="1245039"/>
                </a:lnTo>
                <a:lnTo>
                  <a:pt x="2431201" y="1247763"/>
                </a:lnTo>
                <a:lnTo>
                  <a:pt x="2426897" y="1250260"/>
                </a:lnTo>
                <a:lnTo>
                  <a:pt x="2422140" y="1252984"/>
                </a:lnTo>
                <a:lnTo>
                  <a:pt x="2412173" y="1257978"/>
                </a:lnTo>
                <a:lnTo>
                  <a:pt x="2406963" y="1260475"/>
                </a:lnTo>
                <a:lnTo>
                  <a:pt x="2282825" y="1202818"/>
                </a:lnTo>
                <a:lnTo>
                  <a:pt x="2282825" y="769937"/>
                </a:lnTo>
                <a:close/>
                <a:moveTo>
                  <a:pt x="1247774" y="628650"/>
                </a:moveTo>
                <a:lnTo>
                  <a:pt x="1262265" y="628876"/>
                </a:lnTo>
                <a:lnTo>
                  <a:pt x="1276302" y="629556"/>
                </a:lnTo>
                <a:lnTo>
                  <a:pt x="1290113" y="631143"/>
                </a:lnTo>
                <a:lnTo>
                  <a:pt x="1303472" y="632956"/>
                </a:lnTo>
                <a:lnTo>
                  <a:pt x="1316830" y="635222"/>
                </a:lnTo>
                <a:lnTo>
                  <a:pt x="1329282" y="638169"/>
                </a:lnTo>
                <a:lnTo>
                  <a:pt x="1341282" y="641569"/>
                </a:lnTo>
                <a:lnTo>
                  <a:pt x="1353056" y="645195"/>
                </a:lnTo>
                <a:lnTo>
                  <a:pt x="1363923" y="649274"/>
                </a:lnTo>
                <a:lnTo>
                  <a:pt x="1374338" y="654034"/>
                </a:lnTo>
                <a:lnTo>
                  <a:pt x="1378866" y="656300"/>
                </a:lnTo>
                <a:lnTo>
                  <a:pt x="1383847" y="658794"/>
                </a:lnTo>
                <a:lnTo>
                  <a:pt x="1388149" y="661513"/>
                </a:lnTo>
                <a:lnTo>
                  <a:pt x="1392677" y="664006"/>
                </a:lnTo>
                <a:lnTo>
                  <a:pt x="1396753" y="666953"/>
                </a:lnTo>
                <a:lnTo>
                  <a:pt x="1400602" y="669672"/>
                </a:lnTo>
                <a:lnTo>
                  <a:pt x="1404451" y="672619"/>
                </a:lnTo>
                <a:lnTo>
                  <a:pt x="1407847" y="675565"/>
                </a:lnTo>
                <a:lnTo>
                  <a:pt x="1411243" y="678512"/>
                </a:lnTo>
                <a:lnTo>
                  <a:pt x="1414413" y="681685"/>
                </a:lnTo>
                <a:lnTo>
                  <a:pt x="1417130" y="685084"/>
                </a:lnTo>
                <a:lnTo>
                  <a:pt x="1419847" y="688257"/>
                </a:lnTo>
                <a:lnTo>
                  <a:pt x="1425507" y="688484"/>
                </a:lnTo>
                <a:lnTo>
                  <a:pt x="1430941" y="689164"/>
                </a:lnTo>
                <a:lnTo>
                  <a:pt x="1436148" y="690297"/>
                </a:lnTo>
                <a:lnTo>
                  <a:pt x="1441356" y="691430"/>
                </a:lnTo>
                <a:lnTo>
                  <a:pt x="1446110" y="693017"/>
                </a:lnTo>
                <a:lnTo>
                  <a:pt x="1450865" y="694830"/>
                </a:lnTo>
                <a:lnTo>
                  <a:pt x="1455167" y="697323"/>
                </a:lnTo>
                <a:lnTo>
                  <a:pt x="1459695" y="699816"/>
                </a:lnTo>
                <a:lnTo>
                  <a:pt x="1463544" y="702763"/>
                </a:lnTo>
                <a:lnTo>
                  <a:pt x="1467619" y="705709"/>
                </a:lnTo>
                <a:lnTo>
                  <a:pt x="1471242" y="708882"/>
                </a:lnTo>
                <a:lnTo>
                  <a:pt x="1474865" y="712508"/>
                </a:lnTo>
                <a:lnTo>
                  <a:pt x="1478261" y="716361"/>
                </a:lnTo>
                <a:lnTo>
                  <a:pt x="1481657" y="720668"/>
                </a:lnTo>
                <a:lnTo>
                  <a:pt x="1484827" y="724747"/>
                </a:lnTo>
                <a:lnTo>
                  <a:pt x="1487544" y="729053"/>
                </a:lnTo>
                <a:lnTo>
                  <a:pt x="1490487" y="733813"/>
                </a:lnTo>
                <a:lnTo>
                  <a:pt x="1492977" y="738799"/>
                </a:lnTo>
                <a:lnTo>
                  <a:pt x="1495468" y="743785"/>
                </a:lnTo>
                <a:lnTo>
                  <a:pt x="1497732" y="748998"/>
                </a:lnTo>
                <a:lnTo>
                  <a:pt x="1499996" y="754211"/>
                </a:lnTo>
                <a:lnTo>
                  <a:pt x="1502034" y="759877"/>
                </a:lnTo>
                <a:lnTo>
                  <a:pt x="1503845" y="765543"/>
                </a:lnTo>
                <a:lnTo>
                  <a:pt x="1505656" y="771436"/>
                </a:lnTo>
                <a:lnTo>
                  <a:pt x="1509053" y="783222"/>
                </a:lnTo>
                <a:lnTo>
                  <a:pt x="1511996" y="795460"/>
                </a:lnTo>
                <a:lnTo>
                  <a:pt x="1514260" y="808153"/>
                </a:lnTo>
                <a:lnTo>
                  <a:pt x="1516071" y="821071"/>
                </a:lnTo>
                <a:lnTo>
                  <a:pt x="1517656" y="833990"/>
                </a:lnTo>
                <a:lnTo>
                  <a:pt x="1519015" y="846909"/>
                </a:lnTo>
                <a:lnTo>
                  <a:pt x="1519694" y="860281"/>
                </a:lnTo>
                <a:lnTo>
                  <a:pt x="1520147" y="873200"/>
                </a:lnTo>
                <a:lnTo>
                  <a:pt x="1520826" y="886118"/>
                </a:lnTo>
                <a:lnTo>
                  <a:pt x="1520826" y="898584"/>
                </a:lnTo>
                <a:lnTo>
                  <a:pt x="1520373" y="910823"/>
                </a:lnTo>
                <a:lnTo>
                  <a:pt x="1520147" y="922608"/>
                </a:lnTo>
                <a:lnTo>
                  <a:pt x="1519241" y="945046"/>
                </a:lnTo>
                <a:lnTo>
                  <a:pt x="1517883" y="964311"/>
                </a:lnTo>
                <a:lnTo>
                  <a:pt x="1516524" y="981083"/>
                </a:lnTo>
                <a:lnTo>
                  <a:pt x="1514939" y="993321"/>
                </a:lnTo>
                <a:lnTo>
                  <a:pt x="1511996" y="991508"/>
                </a:lnTo>
                <a:lnTo>
                  <a:pt x="1508600" y="990148"/>
                </a:lnTo>
                <a:lnTo>
                  <a:pt x="1505204" y="988562"/>
                </a:lnTo>
                <a:lnTo>
                  <a:pt x="1501808" y="987202"/>
                </a:lnTo>
                <a:lnTo>
                  <a:pt x="1498185" y="985842"/>
                </a:lnTo>
                <a:lnTo>
                  <a:pt x="1494562" y="984936"/>
                </a:lnTo>
                <a:lnTo>
                  <a:pt x="1490713" y="983802"/>
                </a:lnTo>
                <a:lnTo>
                  <a:pt x="1487091" y="983349"/>
                </a:lnTo>
                <a:lnTo>
                  <a:pt x="1481657" y="946859"/>
                </a:lnTo>
                <a:lnTo>
                  <a:pt x="1479166" y="929408"/>
                </a:lnTo>
                <a:lnTo>
                  <a:pt x="1476223" y="912636"/>
                </a:lnTo>
                <a:lnTo>
                  <a:pt x="1473280" y="896544"/>
                </a:lnTo>
                <a:lnTo>
                  <a:pt x="1469657" y="881132"/>
                </a:lnTo>
                <a:lnTo>
                  <a:pt x="1467846" y="873653"/>
                </a:lnTo>
                <a:lnTo>
                  <a:pt x="1465808" y="866400"/>
                </a:lnTo>
                <a:lnTo>
                  <a:pt x="1463770" y="859374"/>
                </a:lnTo>
                <a:lnTo>
                  <a:pt x="1461506" y="852802"/>
                </a:lnTo>
                <a:lnTo>
                  <a:pt x="1459242" y="846002"/>
                </a:lnTo>
                <a:lnTo>
                  <a:pt x="1456299" y="839430"/>
                </a:lnTo>
                <a:lnTo>
                  <a:pt x="1453356" y="833310"/>
                </a:lnTo>
                <a:lnTo>
                  <a:pt x="1450412" y="826964"/>
                </a:lnTo>
                <a:lnTo>
                  <a:pt x="1447242" y="821071"/>
                </a:lnTo>
                <a:lnTo>
                  <a:pt x="1443620" y="815405"/>
                </a:lnTo>
                <a:lnTo>
                  <a:pt x="1439771" y="809966"/>
                </a:lnTo>
                <a:lnTo>
                  <a:pt x="1435922" y="804526"/>
                </a:lnTo>
                <a:lnTo>
                  <a:pt x="1431394" y="799313"/>
                </a:lnTo>
                <a:lnTo>
                  <a:pt x="1426865" y="794780"/>
                </a:lnTo>
                <a:lnTo>
                  <a:pt x="1421884" y="789794"/>
                </a:lnTo>
                <a:lnTo>
                  <a:pt x="1416677" y="785261"/>
                </a:lnTo>
                <a:lnTo>
                  <a:pt x="1411017" y="781182"/>
                </a:lnTo>
                <a:lnTo>
                  <a:pt x="1405130" y="777102"/>
                </a:lnTo>
                <a:lnTo>
                  <a:pt x="1398791" y="773249"/>
                </a:lnTo>
                <a:lnTo>
                  <a:pt x="1391998" y="769623"/>
                </a:lnTo>
                <a:lnTo>
                  <a:pt x="1384753" y="774609"/>
                </a:lnTo>
                <a:lnTo>
                  <a:pt x="1377508" y="779595"/>
                </a:lnTo>
                <a:lnTo>
                  <a:pt x="1370263" y="784355"/>
                </a:lnTo>
                <a:lnTo>
                  <a:pt x="1363018" y="788661"/>
                </a:lnTo>
                <a:lnTo>
                  <a:pt x="1355772" y="793194"/>
                </a:lnTo>
                <a:lnTo>
                  <a:pt x="1348301" y="797047"/>
                </a:lnTo>
                <a:lnTo>
                  <a:pt x="1341056" y="800900"/>
                </a:lnTo>
                <a:lnTo>
                  <a:pt x="1334037" y="804526"/>
                </a:lnTo>
                <a:lnTo>
                  <a:pt x="1326792" y="807926"/>
                </a:lnTo>
                <a:lnTo>
                  <a:pt x="1319547" y="811326"/>
                </a:lnTo>
                <a:lnTo>
                  <a:pt x="1312302" y="814045"/>
                </a:lnTo>
                <a:lnTo>
                  <a:pt x="1305283" y="816992"/>
                </a:lnTo>
                <a:lnTo>
                  <a:pt x="1298038" y="819711"/>
                </a:lnTo>
                <a:lnTo>
                  <a:pt x="1291245" y="822205"/>
                </a:lnTo>
                <a:lnTo>
                  <a:pt x="1277208" y="826511"/>
                </a:lnTo>
                <a:lnTo>
                  <a:pt x="1263397" y="830364"/>
                </a:lnTo>
                <a:lnTo>
                  <a:pt x="1249812" y="833537"/>
                </a:lnTo>
                <a:lnTo>
                  <a:pt x="1236454" y="836030"/>
                </a:lnTo>
                <a:lnTo>
                  <a:pt x="1223322" y="838296"/>
                </a:lnTo>
                <a:lnTo>
                  <a:pt x="1210417" y="839656"/>
                </a:lnTo>
                <a:lnTo>
                  <a:pt x="1197964" y="840789"/>
                </a:lnTo>
                <a:lnTo>
                  <a:pt x="1185511" y="841469"/>
                </a:lnTo>
                <a:lnTo>
                  <a:pt x="1173738" y="841469"/>
                </a:lnTo>
                <a:lnTo>
                  <a:pt x="1162191" y="841469"/>
                </a:lnTo>
                <a:lnTo>
                  <a:pt x="1151097" y="841016"/>
                </a:lnTo>
                <a:lnTo>
                  <a:pt x="1140229" y="840336"/>
                </a:lnTo>
                <a:lnTo>
                  <a:pt x="1129814" y="839203"/>
                </a:lnTo>
                <a:lnTo>
                  <a:pt x="1120079" y="837843"/>
                </a:lnTo>
                <a:lnTo>
                  <a:pt x="1110796" y="836710"/>
                </a:lnTo>
                <a:lnTo>
                  <a:pt x="1101739" y="835123"/>
                </a:lnTo>
                <a:lnTo>
                  <a:pt x="1093362" y="833310"/>
                </a:lnTo>
                <a:lnTo>
                  <a:pt x="1085438" y="831724"/>
                </a:lnTo>
                <a:lnTo>
                  <a:pt x="1078193" y="829910"/>
                </a:lnTo>
                <a:lnTo>
                  <a:pt x="1065514" y="826284"/>
                </a:lnTo>
                <a:lnTo>
                  <a:pt x="1055099" y="823111"/>
                </a:lnTo>
                <a:lnTo>
                  <a:pt x="1047401" y="820391"/>
                </a:lnTo>
                <a:lnTo>
                  <a:pt x="1043552" y="828097"/>
                </a:lnTo>
                <a:lnTo>
                  <a:pt x="1040156" y="836483"/>
                </a:lnTo>
                <a:lnTo>
                  <a:pt x="1036986" y="844869"/>
                </a:lnTo>
                <a:lnTo>
                  <a:pt x="1034043" y="853708"/>
                </a:lnTo>
                <a:lnTo>
                  <a:pt x="1031552" y="862774"/>
                </a:lnTo>
                <a:lnTo>
                  <a:pt x="1029288" y="872520"/>
                </a:lnTo>
                <a:lnTo>
                  <a:pt x="1027024" y="882265"/>
                </a:lnTo>
                <a:lnTo>
                  <a:pt x="1024986" y="892464"/>
                </a:lnTo>
                <a:lnTo>
                  <a:pt x="1021137" y="913316"/>
                </a:lnTo>
                <a:lnTo>
                  <a:pt x="1017288" y="935527"/>
                </a:lnTo>
                <a:lnTo>
                  <a:pt x="1013213" y="958871"/>
                </a:lnTo>
                <a:lnTo>
                  <a:pt x="1011175" y="970884"/>
                </a:lnTo>
                <a:lnTo>
                  <a:pt x="1008458" y="983349"/>
                </a:lnTo>
                <a:lnTo>
                  <a:pt x="1004609" y="984029"/>
                </a:lnTo>
                <a:lnTo>
                  <a:pt x="1000760" y="984936"/>
                </a:lnTo>
                <a:lnTo>
                  <a:pt x="997138" y="985842"/>
                </a:lnTo>
                <a:lnTo>
                  <a:pt x="993515" y="987202"/>
                </a:lnTo>
                <a:lnTo>
                  <a:pt x="989892" y="988789"/>
                </a:lnTo>
                <a:lnTo>
                  <a:pt x="986496" y="990375"/>
                </a:lnTo>
                <a:lnTo>
                  <a:pt x="983100" y="991962"/>
                </a:lnTo>
                <a:lnTo>
                  <a:pt x="979704" y="993775"/>
                </a:lnTo>
                <a:lnTo>
                  <a:pt x="977666" y="979723"/>
                </a:lnTo>
                <a:lnTo>
                  <a:pt x="976761" y="970657"/>
                </a:lnTo>
                <a:lnTo>
                  <a:pt x="975402" y="960458"/>
                </a:lnTo>
                <a:lnTo>
                  <a:pt x="974496" y="949352"/>
                </a:lnTo>
                <a:lnTo>
                  <a:pt x="973817" y="937340"/>
                </a:lnTo>
                <a:lnTo>
                  <a:pt x="973364" y="924421"/>
                </a:lnTo>
                <a:lnTo>
                  <a:pt x="973138" y="911049"/>
                </a:lnTo>
                <a:lnTo>
                  <a:pt x="973364" y="896771"/>
                </a:lnTo>
                <a:lnTo>
                  <a:pt x="974044" y="882039"/>
                </a:lnTo>
                <a:lnTo>
                  <a:pt x="975402" y="866854"/>
                </a:lnTo>
                <a:lnTo>
                  <a:pt x="977213" y="851442"/>
                </a:lnTo>
                <a:lnTo>
                  <a:pt x="978119" y="843736"/>
                </a:lnTo>
                <a:lnTo>
                  <a:pt x="979704" y="835577"/>
                </a:lnTo>
                <a:lnTo>
                  <a:pt x="981062" y="827871"/>
                </a:lnTo>
                <a:lnTo>
                  <a:pt x="982874" y="819711"/>
                </a:lnTo>
                <a:lnTo>
                  <a:pt x="984911" y="812006"/>
                </a:lnTo>
                <a:lnTo>
                  <a:pt x="986949" y="804073"/>
                </a:lnTo>
                <a:lnTo>
                  <a:pt x="989440" y="796140"/>
                </a:lnTo>
                <a:lnTo>
                  <a:pt x="991930" y="788208"/>
                </a:lnTo>
                <a:lnTo>
                  <a:pt x="994873" y="780502"/>
                </a:lnTo>
                <a:lnTo>
                  <a:pt x="997817" y="772569"/>
                </a:lnTo>
                <a:lnTo>
                  <a:pt x="1001213" y="765090"/>
                </a:lnTo>
                <a:lnTo>
                  <a:pt x="1004836" y="757384"/>
                </a:lnTo>
                <a:lnTo>
                  <a:pt x="1008685" y="749905"/>
                </a:lnTo>
                <a:lnTo>
                  <a:pt x="1012986" y="742652"/>
                </a:lnTo>
                <a:lnTo>
                  <a:pt x="1017288" y="735400"/>
                </a:lnTo>
                <a:lnTo>
                  <a:pt x="1022043" y="728147"/>
                </a:lnTo>
                <a:lnTo>
                  <a:pt x="1027024" y="721121"/>
                </a:lnTo>
                <a:lnTo>
                  <a:pt x="1032458" y="714095"/>
                </a:lnTo>
                <a:lnTo>
                  <a:pt x="1038118" y="707522"/>
                </a:lnTo>
                <a:lnTo>
                  <a:pt x="1044231" y="701176"/>
                </a:lnTo>
                <a:lnTo>
                  <a:pt x="1050344" y="694603"/>
                </a:lnTo>
                <a:lnTo>
                  <a:pt x="1057136" y="688711"/>
                </a:lnTo>
                <a:lnTo>
                  <a:pt x="1064382" y="682818"/>
                </a:lnTo>
                <a:lnTo>
                  <a:pt x="1071627" y="676925"/>
                </a:lnTo>
                <a:lnTo>
                  <a:pt x="1079778" y="671486"/>
                </a:lnTo>
                <a:lnTo>
                  <a:pt x="1087702" y="666726"/>
                </a:lnTo>
                <a:lnTo>
                  <a:pt x="1096306" y="661740"/>
                </a:lnTo>
                <a:lnTo>
                  <a:pt x="1105362" y="656980"/>
                </a:lnTo>
                <a:lnTo>
                  <a:pt x="1114645" y="652674"/>
                </a:lnTo>
                <a:lnTo>
                  <a:pt x="1124380" y="648821"/>
                </a:lnTo>
                <a:lnTo>
                  <a:pt x="1134795" y="645195"/>
                </a:lnTo>
                <a:lnTo>
                  <a:pt x="1145437" y="641795"/>
                </a:lnTo>
                <a:lnTo>
                  <a:pt x="1156531" y="638622"/>
                </a:lnTo>
                <a:lnTo>
                  <a:pt x="1168304" y="636129"/>
                </a:lnTo>
                <a:lnTo>
                  <a:pt x="1180304" y="634089"/>
                </a:lnTo>
                <a:lnTo>
                  <a:pt x="1192757" y="631823"/>
                </a:lnTo>
                <a:lnTo>
                  <a:pt x="1205662" y="630690"/>
                </a:lnTo>
                <a:lnTo>
                  <a:pt x="1219247" y="629330"/>
                </a:lnTo>
                <a:lnTo>
                  <a:pt x="1233058" y="628876"/>
                </a:lnTo>
                <a:lnTo>
                  <a:pt x="1247774" y="628650"/>
                </a:lnTo>
                <a:close/>
                <a:moveTo>
                  <a:pt x="91667" y="541337"/>
                </a:moveTo>
                <a:lnTo>
                  <a:pt x="370523" y="541337"/>
                </a:lnTo>
                <a:lnTo>
                  <a:pt x="375061" y="541563"/>
                </a:lnTo>
                <a:lnTo>
                  <a:pt x="379826" y="542015"/>
                </a:lnTo>
                <a:lnTo>
                  <a:pt x="384137" y="542468"/>
                </a:lnTo>
                <a:lnTo>
                  <a:pt x="388902" y="543373"/>
                </a:lnTo>
                <a:lnTo>
                  <a:pt x="393213" y="544278"/>
                </a:lnTo>
                <a:lnTo>
                  <a:pt x="397524" y="545635"/>
                </a:lnTo>
                <a:lnTo>
                  <a:pt x="401835" y="546992"/>
                </a:lnTo>
                <a:lnTo>
                  <a:pt x="405919" y="548576"/>
                </a:lnTo>
                <a:lnTo>
                  <a:pt x="409777" y="550386"/>
                </a:lnTo>
                <a:lnTo>
                  <a:pt x="414088" y="552421"/>
                </a:lnTo>
                <a:lnTo>
                  <a:pt x="417718" y="554684"/>
                </a:lnTo>
                <a:lnTo>
                  <a:pt x="421575" y="556946"/>
                </a:lnTo>
                <a:lnTo>
                  <a:pt x="425206" y="559434"/>
                </a:lnTo>
                <a:lnTo>
                  <a:pt x="428609" y="562149"/>
                </a:lnTo>
                <a:lnTo>
                  <a:pt x="432013" y="564864"/>
                </a:lnTo>
                <a:lnTo>
                  <a:pt x="434962" y="568031"/>
                </a:lnTo>
                <a:lnTo>
                  <a:pt x="438139" y="571198"/>
                </a:lnTo>
                <a:lnTo>
                  <a:pt x="441088" y="574591"/>
                </a:lnTo>
                <a:lnTo>
                  <a:pt x="443584" y="577984"/>
                </a:lnTo>
                <a:lnTo>
                  <a:pt x="446307" y="581604"/>
                </a:lnTo>
                <a:lnTo>
                  <a:pt x="448803" y="585223"/>
                </a:lnTo>
                <a:lnTo>
                  <a:pt x="450845" y="589069"/>
                </a:lnTo>
                <a:lnTo>
                  <a:pt x="452887" y="592915"/>
                </a:lnTo>
                <a:lnTo>
                  <a:pt x="454702" y="596760"/>
                </a:lnTo>
                <a:lnTo>
                  <a:pt x="456291" y="600832"/>
                </a:lnTo>
                <a:lnTo>
                  <a:pt x="457879" y="605130"/>
                </a:lnTo>
                <a:lnTo>
                  <a:pt x="459240" y="609429"/>
                </a:lnTo>
                <a:lnTo>
                  <a:pt x="460148" y="613727"/>
                </a:lnTo>
                <a:lnTo>
                  <a:pt x="461055" y="618251"/>
                </a:lnTo>
                <a:lnTo>
                  <a:pt x="461509" y="622549"/>
                </a:lnTo>
                <a:lnTo>
                  <a:pt x="461736" y="627300"/>
                </a:lnTo>
                <a:lnTo>
                  <a:pt x="461963" y="631824"/>
                </a:lnTo>
                <a:lnTo>
                  <a:pt x="461736" y="636575"/>
                </a:lnTo>
                <a:lnTo>
                  <a:pt x="461509" y="641099"/>
                </a:lnTo>
                <a:lnTo>
                  <a:pt x="461055" y="645624"/>
                </a:lnTo>
                <a:lnTo>
                  <a:pt x="460148" y="650148"/>
                </a:lnTo>
                <a:lnTo>
                  <a:pt x="459240" y="654446"/>
                </a:lnTo>
                <a:lnTo>
                  <a:pt x="457879" y="658518"/>
                </a:lnTo>
                <a:lnTo>
                  <a:pt x="456291" y="662816"/>
                </a:lnTo>
                <a:lnTo>
                  <a:pt x="454702" y="666888"/>
                </a:lnTo>
                <a:lnTo>
                  <a:pt x="452887" y="670960"/>
                </a:lnTo>
                <a:lnTo>
                  <a:pt x="450845" y="674806"/>
                </a:lnTo>
                <a:lnTo>
                  <a:pt x="448803" y="678652"/>
                </a:lnTo>
                <a:lnTo>
                  <a:pt x="446307" y="682271"/>
                </a:lnTo>
                <a:lnTo>
                  <a:pt x="443584" y="685664"/>
                </a:lnTo>
                <a:lnTo>
                  <a:pt x="441088" y="689284"/>
                </a:lnTo>
                <a:lnTo>
                  <a:pt x="438139" y="692451"/>
                </a:lnTo>
                <a:lnTo>
                  <a:pt x="434962" y="695618"/>
                </a:lnTo>
                <a:lnTo>
                  <a:pt x="432013" y="698559"/>
                </a:lnTo>
                <a:lnTo>
                  <a:pt x="428609" y="701500"/>
                </a:lnTo>
                <a:lnTo>
                  <a:pt x="425206" y="703988"/>
                </a:lnTo>
                <a:lnTo>
                  <a:pt x="421575" y="706703"/>
                </a:lnTo>
                <a:lnTo>
                  <a:pt x="417718" y="708965"/>
                </a:lnTo>
                <a:lnTo>
                  <a:pt x="414088" y="711227"/>
                </a:lnTo>
                <a:lnTo>
                  <a:pt x="409777" y="713489"/>
                </a:lnTo>
                <a:lnTo>
                  <a:pt x="405919" y="715299"/>
                </a:lnTo>
                <a:lnTo>
                  <a:pt x="401835" y="716883"/>
                </a:lnTo>
                <a:lnTo>
                  <a:pt x="397524" y="718014"/>
                </a:lnTo>
                <a:lnTo>
                  <a:pt x="393213" y="719371"/>
                </a:lnTo>
                <a:lnTo>
                  <a:pt x="388902" y="720502"/>
                </a:lnTo>
                <a:lnTo>
                  <a:pt x="384137" y="721181"/>
                </a:lnTo>
                <a:lnTo>
                  <a:pt x="379826" y="721633"/>
                </a:lnTo>
                <a:lnTo>
                  <a:pt x="375061" y="722312"/>
                </a:lnTo>
                <a:lnTo>
                  <a:pt x="370523" y="722312"/>
                </a:lnTo>
                <a:lnTo>
                  <a:pt x="91667" y="722312"/>
                </a:lnTo>
                <a:lnTo>
                  <a:pt x="86902" y="722312"/>
                </a:lnTo>
                <a:lnTo>
                  <a:pt x="82364" y="721633"/>
                </a:lnTo>
                <a:lnTo>
                  <a:pt x="77599" y="721181"/>
                </a:lnTo>
                <a:lnTo>
                  <a:pt x="73288" y="720502"/>
                </a:lnTo>
                <a:lnTo>
                  <a:pt x="68750" y="719371"/>
                </a:lnTo>
                <a:lnTo>
                  <a:pt x="64439" y="718014"/>
                </a:lnTo>
                <a:lnTo>
                  <a:pt x="60128" y="716883"/>
                </a:lnTo>
                <a:lnTo>
                  <a:pt x="56044" y="715299"/>
                </a:lnTo>
                <a:lnTo>
                  <a:pt x="51959" y="713489"/>
                </a:lnTo>
                <a:lnTo>
                  <a:pt x="48102" y="711227"/>
                </a:lnTo>
                <a:lnTo>
                  <a:pt x="44245" y="708965"/>
                </a:lnTo>
                <a:lnTo>
                  <a:pt x="40615" y="706703"/>
                </a:lnTo>
                <a:lnTo>
                  <a:pt x="36757" y="703988"/>
                </a:lnTo>
                <a:lnTo>
                  <a:pt x="33581" y="701500"/>
                </a:lnTo>
                <a:lnTo>
                  <a:pt x="30177" y="698559"/>
                </a:lnTo>
                <a:lnTo>
                  <a:pt x="26774" y="695618"/>
                </a:lnTo>
                <a:lnTo>
                  <a:pt x="23824" y="692451"/>
                </a:lnTo>
                <a:lnTo>
                  <a:pt x="21101" y="689284"/>
                </a:lnTo>
                <a:lnTo>
                  <a:pt x="18152" y="685664"/>
                </a:lnTo>
                <a:lnTo>
                  <a:pt x="15656" y="682271"/>
                </a:lnTo>
                <a:lnTo>
                  <a:pt x="13160" y="678652"/>
                </a:lnTo>
                <a:lnTo>
                  <a:pt x="11118" y="674806"/>
                </a:lnTo>
                <a:lnTo>
                  <a:pt x="9076" y="670960"/>
                </a:lnTo>
                <a:lnTo>
                  <a:pt x="7261" y="666888"/>
                </a:lnTo>
                <a:lnTo>
                  <a:pt x="5446" y="662816"/>
                </a:lnTo>
                <a:lnTo>
                  <a:pt x="4084" y="658518"/>
                </a:lnTo>
                <a:lnTo>
                  <a:pt x="2950" y="654446"/>
                </a:lnTo>
                <a:lnTo>
                  <a:pt x="1815" y="650148"/>
                </a:lnTo>
                <a:lnTo>
                  <a:pt x="1134" y="645624"/>
                </a:lnTo>
                <a:lnTo>
                  <a:pt x="454" y="641099"/>
                </a:lnTo>
                <a:lnTo>
                  <a:pt x="0" y="636575"/>
                </a:lnTo>
                <a:lnTo>
                  <a:pt x="0" y="631824"/>
                </a:lnTo>
                <a:lnTo>
                  <a:pt x="0" y="627300"/>
                </a:lnTo>
                <a:lnTo>
                  <a:pt x="454" y="622549"/>
                </a:lnTo>
                <a:lnTo>
                  <a:pt x="1134" y="618251"/>
                </a:lnTo>
                <a:lnTo>
                  <a:pt x="1815" y="613727"/>
                </a:lnTo>
                <a:lnTo>
                  <a:pt x="2950" y="609429"/>
                </a:lnTo>
                <a:lnTo>
                  <a:pt x="4084" y="605130"/>
                </a:lnTo>
                <a:lnTo>
                  <a:pt x="5446" y="600832"/>
                </a:lnTo>
                <a:lnTo>
                  <a:pt x="7261" y="596760"/>
                </a:lnTo>
                <a:lnTo>
                  <a:pt x="9076" y="592915"/>
                </a:lnTo>
                <a:lnTo>
                  <a:pt x="11118" y="589069"/>
                </a:lnTo>
                <a:lnTo>
                  <a:pt x="13160" y="585223"/>
                </a:lnTo>
                <a:lnTo>
                  <a:pt x="15656" y="581604"/>
                </a:lnTo>
                <a:lnTo>
                  <a:pt x="18152" y="577984"/>
                </a:lnTo>
                <a:lnTo>
                  <a:pt x="21101" y="574591"/>
                </a:lnTo>
                <a:lnTo>
                  <a:pt x="23824" y="571198"/>
                </a:lnTo>
                <a:lnTo>
                  <a:pt x="26774" y="568031"/>
                </a:lnTo>
                <a:lnTo>
                  <a:pt x="30177" y="564864"/>
                </a:lnTo>
                <a:lnTo>
                  <a:pt x="33581" y="562149"/>
                </a:lnTo>
                <a:lnTo>
                  <a:pt x="36757" y="559434"/>
                </a:lnTo>
                <a:lnTo>
                  <a:pt x="40615" y="556946"/>
                </a:lnTo>
                <a:lnTo>
                  <a:pt x="44245" y="554684"/>
                </a:lnTo>
                <a:lnTo>
                  <a:pt x="48102" y="552421"/>
                </a:lnTo>
                <a:lnTo>
                  <a:pt x="51959" y="550386"/>
                </a:lnTo>
                <a:lnTo>
                  <a:pt x="56044" y="548576"/>
                </a:lnTo>
                <a:lnTo>
                  <a:pt x="60128" y="546992"/>
                </a:lnTo>
                <a:lnTo>
                  <a:pt x="64439" y="545635"/>
                </a:lnTo>
                <a:lnTo>
                  <a:pt x="68750" y="544278"/>
                </a:lnTo>
                <a:lnTo>
                  <a:pt x="73288" y="543373"/>
                </a:lnTo>
                <a:lnTo>
                  <a:pt x="77599" y="542468"/>
                </a:lnTo>
                <a:lnTo>
                  <a:pt x="82364" y="542015"/>
                </a:lnTo>
                <a:lnTo>
                  <a:pt x="86902" y="541563"/>
                </a:lnTo>
                <a:lnTo>
                  <a:pt x="91667" y="541337"/>
                </a:lnTo>
                <a:close/>
                <a:moveTo>
                  <a:pt x="2282825" y="312737"/>
                </a:moveTo>
                <a:lnTo>
                  <a:pt x="2412173" y="372470"/>
                </a:lnTo>
                <a:lnTo>
                  <a:pt x="2422140" y="377674"/>
                </a:lnTo>
                <a:lnTo>
                  <a:pt x="2426897" y="380163"/>
                </a:lnTo>
                <a:lnTo>
                  <a:pt x="2431201" y="382878"/>
                </a:lnTo>
                <a:lnTo>
                  <a:pt x="2435732" y="385367"/>
                </a:lnTo>
                <a:lnTo>
                  <a:pt x="2439583" y="388308"/>
                </a:lnTo>
                <a:lnTo>
                  <a:pt x="2443434" y="391023"/>
                </a:lnTo>
                <a:lnTo>
                  <a:pt x="2447058" y="393964"/>
                </a:lnTo>
                <a:lnTo>
                  <a:pt x="2450456" y="396680"/>
                </a:lnTo>
                <a:lnTo>
                  <a:pt x="2453628" y="399621"/>
                </a:lnTo>
                <a:lnTo>
                  <a:pt x="2456799" y="402562"/>
                </a:lnTo>
                <a:lnTo>
                  <a:pt x="2459518" y="405504"/>
                </a:lnTo>
                <a:lnTo>
                  <a:pt x="2462236" y="408671"/>
                </a:lnTo>
                <a:lnTo>
                  <a:pt x="2464501" y="411839"/>
                </a:lnTo>
                <a:lnTo>
                  <a:pt x="2466766" y="415233"/>
                </a:lnTo>
                <a:lnTo>
                  <a:pt x="2468805" y="418174"/>
                </a:lnTo>
                <a:lnTo>
                  <a:pt x="2470617" y="421568"/>
                </a:lnTo>
                <a:lnTo>
                  <a:pt x="2472430" y="424962"/>
                </a:lnTo>
                <a:lnTo>
                  <a:pt x="2474015" y="428356"/>
                </a:lnTo>
                <a:lnTo>
                  <a:pt x="2475601" y="431750"/>
                </a:lnTo>
                <a:lnTo>
                  <a:pt x="2477866" y="438990"/>
                </a:lnTo>
                <a:lnTo>
                  <a:pt x="2479905" y="446231"/>
                </a:lnTo>
                <a:lnTo>
                  <a:pt x="2481264" y="453697"/>
                </a:lnTo>
                <a:lnTo>
                  <a:pt x="2482397" y="461390"/>
                </a:lnTo>
                <a:lnTo>
                  <a:pt x="2482850" y="469536"/>
                </a:lnTo>
                <a:lnTo>
                  <a:pt x="2482850" y="477455"/>
                </a:lnTo>
                <a:lnTo>
                  <a:pt x="2482850" y="694213"/>
                </a:lnTo>
                <a:lnTo>
                  <a:pt x="2482850" y="702584"/>
                </a:lnTo>
                <a:lnTo>
                  <a:pt x="2482397" y="710504"/>
                </a:lnTo>
                <a:lnTo>
                  <a:pt x="2481264" y="718423"/>
                </a:lnTo>
                <a:lnTo>
                  <a:pt x="2479905" y="725889"/>
                </a:lnTo>
                <a:lnTo>
                  <a:pt x="2477866" y="733130"/>
                </a:lnTo>
                <a:lnTo>
                  <a:pt x="2475601" y="740144"/>
                </a:lnTo>
                <a:lnTo>
                  <a:pt x="2474015" y="743311"/>
                </a:lnTo>
                <a:lnTo>
                  <a:pt x="2472430" y="746932"/>
                </a:lnTo>
                <a:lnTo>
                  <a:pt x="2470617" y="750326"/>
                </a:lnTo>
                <a:lnTo>
                  <a:pt x="2468805" y="753493"/>
                </a:lnTo>
                <a:lnTo>
                  <a:pt x="2466766" y="756887"/>
                </a:lnTo>
                <a:lnTo>
                  <a:pt x="2464501" y="760055"/>
                </a:lnTo>
                <a:lnTo>
                  <a:pt x="2462236" y="762996"/>
                </a:lnTo>
                <a:lnTo>
                  <a:pt x="2459518" y="766164"/>
                </a:lnTo>
                <a:lnTo>
                  <a:pt x="2456799" y="769331"/>
                </a:lnTo>
                <a:lnTo>
                  <a:pt x="2453628" y="772047"/>
                </a:lnTo>
                <a:lnTo>
                  <a:pt x="2450456" y="775214"/>
                </a:lnTo>
                <a:lnTo>
                  <a:pt x="2447058" y="778156"/>
                </a:lnTo>
                <a:lnTo>
                  <a:pt x="2443434" y="780871"/>
                </a:lnTo>
                <a:lnTo>
                  <a:pt x="2439583" y="783812"/>
                </a:lnTo>
                <a:lnTo>
                  <a:pt x="2435732" y="786301"/>
                </a:lnTo>
                <a:lnTo>
                  <a:pt x="2431201" y="789242"/>
                </a:lnTo>
                <a:lnTo>
                  <a:pt x="2426897" y="791731"/>
                </a:lnTo>
                <a:lnTo>
                  <a:pt x="2422140" y="794446"/>
                </a:lnTo>
                <a:lnTo>
                  <a:pt x="2412173" y="799198"/>
                </a:lnTo>
                <a:lnTo>
                  <a:pt x="2406963" y="801687"/>
                </a:lnTo>
                <a:lnTo>
                  <a:pt x="2282825" y="744216"/>
                </a:lnTo>
                <a:lnTo>
                  <a:pt x="2282825" y="312737"/>
                </a:lnTo>
                <a:close/>
                <a:moveTo>
                  <a:pt x="458964" y="22907"/>
                </a:moveTo>
                <a:lnTo>
                  <a:pt x="448307" y="23134"/>
                </a:lnTo>
                <a:lnTo>
                  <a:pt x="438104" y="24041"/>
                </a:lnTo>
                <a:lnTo>
                  <a:pt x="427674" y="25175"/>
                </a:lnTo>
                <a:lnTo>
                  <a:pt x="417471" y="26990"/>
                </a:lnTo>
                <a:lnTo>
                  <a:pt x="407722" y="29485"/>
                </a:lnTo>
                <a:lnTo>
                  <a:pt x="397745" y="32206"/>
                </a:lnTo>
                <a:lnTo>
                  <a:pt x="388222" y="35382"/>
                </a:lnTo>
                <a:lnTo>
                  <a:pt x="378926" y="39237"/>
                </a:lnTo>
                <a:lnTo>
                  <a:pt x="369857" y="43320"/>
                </a:lnTo>
                <a:lnTo>
                  <a:pt x="361014" y="47856"/>
                </a:lnTo>
                <a:lnTo>
                  <a:pt x="352171" y="52846"/>
                </a:lnTo>
                <a:lnTo>
                  <a:pt x="344009" y="58289"/>
                </a:lnTo>
                <a:lnTo>
                  <a:pt x="335847" y="63959"/>
                </a:lnTo>
                <a:lnTo>
                  <a:pt x="328138" y="70083"/>
                </a:lnTo>
                <a:lnTo>
                  <a:pt x="320655" y="76660"/>
                </a:lnTo>
                <a:lnTo>
                  <a:pt x="313626" y="83238"/>
                </a:lnTo>
                <a:lnTo>
                  <a:pt x="306598" y="90722"/>
                </a:lnTo>
                <a:lnTo>
                  <a:pt x="300022" y="98207"/>
                </a:lnTo>
                <a:lnTo>
                  <a:pt x="294127" y="105918"/>
                </a:lnTo>
                <a:lnTo>
                  <a:pt x="288232" y="113856"/>
                </a:lnTo>
                <a:lnTo>
                  <a:pt x="283017" y="122248"/>
                </a:lnTo>
                <a:lnTo>
                  <a:pt x="278029" y="130867"/>
                </a:lnTo>
                <a:lnTo>
                  <a:pt x="273494" y="139939"/>
                </a:lnTo>
                <a:lnTo>
                  <a:pt x="269186" y="149011"/>
                </a:lnTo>
                <a:lnTo>
                  <a:pt x="265559" y="158310"/>
                </a:lnTo>
                <a:lnTo>
                  <a:pt x="262158" y="167836"/>
                </a:lnTo>
                <a:lnTo>
                  <a:pt x="259664" y="177589"/>
                </a:lnTo>
                <a:lnTo>
                  <a:pt x="257396" y="187568"/>
                </a:lnTo>
                <a:lnTo>
                  <a:pt x="255582" y="197775"/>
                </a:lnTo>
                <a:lnTo>
                  <a:pt x="254222" y="207754"/>
                </a:lnTo>
                <a:lnTo>
                  <a:pt x="253542" y="218414"/>
                </a:lnTo>
                <a:lnTo>
                  <a:pt x="253088" y="229074"/>
                </a:lnTo>
                <a:lnTo>
                  <a:pt x="253088" y="495117"/>
                </a:lnTo>
                <a:lnTo>
                  <a:pt x="369630" y="495117"/>
                </a:lnTo>
                <a:lnTo>
                  <a:pt x="376659" y="495344"/>
                </a:lnTo>
                <a:lnTo>
                  <a:pt x="383461" y="496024"/>
                </a:lnTo>
                <a:lnTo>
                  <a:pt x="390263" y="496705"/>
                </a:lnTo>
                <a:lnTo>
                  <a:pt x="397065" y="498066"/>
                </a:lnTo>
                <a:lnTo>
                  <a:pt x="403867" y="499653"/>
                </a:lnTo>
                <a:lnTo>
                  <a:pt x="410216" y="501468"/>
                </a:lnTo>
                <a:lnTo>
                  <a:pt x="416791" y="503509"/>
                </a:lnTo>
                <a:lnTo>
                  <a:pt x="422913" y="505777"/>
                </a:lnTo>
                <a:lnTo>
                  <a:pt x="428808" y="508726"/>
                </a:lnTo>
                <a:lnTo>
                  <a:pt x="434930" y="511674"/>
                </a:lnTo>
                <a:lnTo>
                  <a:pt x="440598" y="514849"/>
                </a:lnTo>
                <a:lnTo>
                  <a:pt x="446266" y="518478"/>
                </a:lnTo>
                <a:lnTo>
                  <a:pt x="451481" y="522334"/>
                </a:lnTo>
                <a:lnTo>
                  <a:pt x="456923" y="526190"/>
                </a:lnTo>
                <a:lnTo>
                  <a:pt x="461911" y="530726"/>
                </a:lnTo>
                <a:lnTo>
                  <a:pt x="466446" y="535035"/>
                </a:lnTo>
                <a:lnTo>
                  <a:pt x="471207" y="539798"/>
                </a:lnTo>
                <a:lnTo>
                  <a:pt x="475289" y="545015"/>
                </a:lnTo>
                <a:lnTo>
                  <a:pt x="479370" y="549777"/>
                </a:lnTo>
                <a:lnTo>
                  <a:pt x="483451" y="555221"/>
                </a:lnTo>
                <a:lnTo>
                  <a:pt x="487079" y="560664"/>
                </a:lnTo>
                <a:lnTo>
                  <a:pt x="490026" y="566561"/>
                </a:lnTo>
                <a:lnTo>
                  <a:pt x="493201" y="572458"/>
                </a:lnTo>
                <a:lnTo>
                  <a:pt x="496148" y="578355"/>
                </a:lnTo>
                <a:lnTo>
                  <a:pt x="498416" y="584706"/>
                </a:lnTo>
                <a:lnTo>
                  <a:pt x="500683" y="591056"/>
                </a:lnTo>
                <a:lnTo>
                  <a:pt x="502497" y="597407"/>
                </a:lnTo>
                <a:lnTo>
                  <a:pt x="504084" y="603984"/>
                </a:lnTo>
                <a:lnTo>
                  <a:pt x="505218" y="610788"/>
                </a:lnTo>
                <a:lnTo>
                  <a:pt x="506125" y="617592"/>
                </a:lnTo>
                <a:lnTo>
                  <a:pt x="506578" y="624623"/>
                </a:lnTo>
                <a:lnTo>
                  <a:pt x="506578" y="631428"/>
                </a:lnTo>
                <a:lnTo>
                  <a:pt x="506578" y="638459"/>
                </a:lnTo>
                <a:lnTo>
                  <a:pt x="506125" y="645263"/>
                </a:lnTo>
                <a:lnTo>
                  <a:pt x="505218" y="652294"/>
                </a:lnTo>
                <a:lnTo>
                  <a:pt x="504084" y="659098"/>
                </a:lnTo>
                <a:lnTo>
                  <a:pt x="502497" y="665449"/>
                </a:lnTo>
                <a:lnTo>
                  <a:pt x="500683" y="672026"/>
                </a:lnTo>
                <a:lnTo>
                  <a:pt x="498416" y="678150"/>
                </a:lnTo>
                <a:lnTo>
                  <a:pt x="496148" y="684500"/>
                </a:lnTo>
                <a:lnTo>
                  <a:pt x="493201" y="690397"/>
                </a:lnTo>
                <a:lnTo>
                  <a:pt x="490026" y="696294"/>
                </a:lnTo>
                <a:lnTo>
                  <a:pt x="487079" y="701964"/>
                </a:lnTo>
                <a:lnTo>
                  <a:pt x="483451" y="707861"/>
                </a:lnTo>
                <a:lnTo>
                  <a:pt x="479370" y="712851"/>
                </a:lnTo>
                <a:lnTo>
                  <a:pt x="475289" y="718067"/>
                </a:lnTo>
                <a:lnTo>
                  <a:pt x="471207" y="723057"/>
                </a:lnTo>
                <a:lnTo>
                  <a:pt x="466446" y="727820"/>
                </a:lnTo>
                <a:lnTo>
                  <a:pt x="461911" y="732356"/>
                </a:lnTo>
                <a:lnTo>
                  <a:pt x="456923" y="736666"/>
                </a:lnTo>
                <a:lnTo>
                  <a:pt x="451481" y="740748"/>
                </a:lnTo>
                <a:lnTo>
                  <a:pt x="446266" y="744604"/>
                </a:lnTo>
                <a:lnTo>
                  <a:pt x="440598" y="748006"/>
                </a:lnTo>
                <a:lnTo>
                  <a:pt x="434930" y="751408"/>
                </a:lnTo>
                <a:lnTo>
                  <a:pt x="428808" y="754356"/>
                </a:lnTo>
                <a:lnTo>
                  <a:pt x="422913" y="757078"/>
                </a:lnTo>
                <a:lnTo>
                  <a:pt x="416791" y="759573"/>
                </a:lnTo>
                <a:lnTo>
                  <a:pt x="410216" y="761614"/>
                </a:lnTo>
                <a:lnTo>
                  <a:pt x="403867" y="763429"/>
                </a:lnTo>
                <a:lnTo>
                  <a:pt x="397065" y="765016"/>
                </a:lnTo>
                <a:lnTo>
                  <a:pt x="390263" y="766377"/>
                </a:lnTo>
                <a:lnTo>
                  <a:pt x="383461" y="767058"/>
                </a:lnTo>
                <a:lnTo>
                  <a:pt x="376659" y="767738"/>
                </a:lnTo>
                <a:lnTo>
                  <a:pt x="369630" y="767965"/>
                </a:lnTo>
                <a:lnTo>
                  <a:pt x="253088" y="767965"/>
                </a:lnTo>
                <a:lnTo>
                  <a:pt x="253088" y="1135844"/>
                </a:lnTo>
                <a:lnTo>
                  <a:pt x="369630" y="1135844"/>
                </a:lnTo>
                <a:lnTo>
                  <a:pt x="376659" y="1136071"/>
                </a:lnTo>
                <a:lnTo>
                  <a:pt x="383461" y="1136751"/>
                </a:lnTo>
                <a:lnTo>
                  <a:pt x="390263" y="1137659"/>
                </a:lnTo>
                <a:lnTo>
                  <a:pt x="397065" y="1138793"/>
                </a:lnTo>
                <a:lnTo>
                  <a:pt x="403867" y="1140380"/>
                </a:lnTo>
                <a:lnTo>
                  <a:pt x="410216" y="1142195"/>
                </a:lnTo>
                <a:lnTo>
                  <a:pt x="416791" y="1144236"/>
                </a:lnTo>
                <a:lnTo>
                  <a:pt x="422913" y="1146731"/>
                </a:lnTo>
                <a:lnTo>
                  <a:pt x="428808" y="1149452"/>
                </a:lnTo>
                <a:lnTo>
                  <a:pt x="434930" y="1152401"/>
                </a:lnTo>
                <a:lnTo>
                  <a:pt x="440598" y="1155803"/>
                </a:lnTo>
                <a:lnTo>
                  <a:pt x="446266" y="1159205"/>
                </a:lnTo>
                <a:lnTo>
                  <a:pt x="451481" y="1163061"/>
                </a:lnTo>
                <a:lnTo>
                  <a:pt x="456923" y="1167370"/>
                </a:lnTo>
                <a:lnTo>
                  <a:pt x="461911" y="1171453"/>
                </a:lnTo>
                <a:lnTo>
                  <a:pt x="466446" y="1175989"/>
                </a:lnTo>
                <a:lnTo>
                  <a:pt x="471207" y="1180752"/>
                </a:lnTo>
                <a:lnTo>
                  <a:pt x="475289" y="1185741"/>
                </a:lnTo>
                <a:lnTo>
                  <a:pt x="479370" y="1190958"/>
                </a:lnTo>
                <a:lnTo>
                  <a:pt x="483451" y="1196401"/>
                </a:lnTo>
                <a:lnTo>
                  <a:pt x="487079" y="1201845"/>
                </a:lnTo>
                <a:lnTo>
                  <a:pt x="490026" y="1207515"/>
                </a:lnTo>
                <a:lnTo>
                  <a:pt x="493201" y="1213412"/>
                </a:lnTo>
                <a:lnTo>
                  <a:pt x="496148" y="1219309"/>
                </a:lnTo>
                <a:lnTo>
                  <a:pt x="498416" y="1225659"/>
                </a:lnTo>
                <a:lnTo>
                  <a:pt x="500683" y="1231783"/>
                </a:lnTo>
                <a:lnTo>
                  <a:pt x="502497" y="1238360"/>
                </a:lnTo>
                <a:lnTo>
                  <a:pt x="504084" y="1245165"/>
                </a:lnTo>
                <a:lnTo>
                  <a:pt x="505218" y="1251742"/>
                </a:lnTo>
                <a:lnTo>
                  <a:pt x="506125" y="1258546"/>
                </a:lnTo>
                <a:lnTo>
                  <a:pt x="506578" y="1265350"/>
                </a:lnTo>
                <a:lnTo>
                  <a:pt x="506578" y="1272381"/>
                </a:lnTo>
                <a:lnTo>
                  <a:pt x="506578" y="1279639"/>
                </a:lnTo>
                <a:lnTo>
                  <a:pt x="506125" y="1286216"/>
                </a:lnTo>
                <a:lnTo>
                  <a:pt x="505218" y="1293021"/>
                </a:lnTo>
                <a:lnTo>
                  <a:pt x="504084" y="1299825"/>
                </a:lnTo>
                <a:lnTo>
                  <a:pt x="502497" y="1306629"/>
                </a:lnTo>
                <a:lnTo>
                  <a:pt x="500683" y="1312980"/>
                </a:lnTo>
                <a:lnTo>
                  <a:pt x="498416" y="1319330"/>
                </a:lnTo>
                <a:lnTo>
                  <a:pt x="496148" y="1325454"/>
                </a:lnTo>
                <a:lnTo>
                  <a:pt x="493201" y="1331351"/>
                </a:lnTo>
                <a:lnTo>
                  <a:pt x="490026" y="1337475"/>
                </a:lnTo>
                <a:lnTo>
                  <a:pt x="487079" y="1343145"/>
                </a:lnTo>
                <a:lnTo>
                  <a:pt x="483451" y="1348588"/>
                </a:lnTo>
                <a:lnTo>
                  <a:pt x="479370" y="1354031"/>
                </a:lnTo>
                <a:lnTo>
                  <a:pt x="475289" y="1359248"/>
                </a:lnTo>
                <a:lnTo>
                  <a:pt x="471207" y="1364011"/>
                </a:lnTo>
                <a:lnTo>
                  <a:pt x="466446" y="1368774"/>
                </a:lnTo>
                <a:lnTo>
                  <a:pt x="461911" y="1373537"/>
                </a:lnTo>
                <a:lnTo>
                  <a:pt x="456923" y="1377619"/>
                </a:lnTo>
                <a:lnTo>
                  <a:pt x="451481" y="1381702"/>
                </a:lnTo>
                <a:lnTo>
                  <a:pt x="446266" y="1385557"/>
                </a:lnTo>
                <a:lnTo>
                  <a:pt x="440598" y="1388960"/>
                </a:lnTo>
                <a:lnTo>
                  <a:pt x="434930" y="1392362"/>
                </a:lnTo>
                <a:lnTo>
                  <a:pt x="428808" y="1395537"/>
                </a:lnTo>
                <a:lnTo>
                  <a:pt x="422913" y="1398032"/>
                </a:lnTo>
                <a:lnTo>
                  <a:pt x="416791" y="1400300"/>
                </a:lnTo>
                <a:lnTo>
                  <a:pt x="410216" y="1402795"/>
                </a:lnTo>
                <a:lnTo>
                  <a:pt x="403867" y="1404609"/>
                </a:lnTo>
                <a:lnTo>
                  <a:pt x="397065" y="1406197"/>
                </a:lnTo>
                <a:lnTo>
                  <a:pt x="390263" y="1407104"/>
                </a:lnTo>
                <a:lnTo>
                  <a:pt x="383461" y="1408238"/>
                </a:lnTo>
                <a:lnTo>
                  <a:pt x="376659" y="1408692"/>
                </a:lnTo>
                <a:lnTo>
                  <a:pt x="369630" y="1408692"/>
                </a:lnTo>
                <a:lnTo>
                  <a:pt x="253088" y="1408692"/>
                </a:lnTo>
                <a:lnTo>
                  <a:pt x="253088" y="1777025"/>
                </a:lnTo>
                <a:lnTo>
                  <a:pt x="369630" y="1777025"/>
                </a:lnTo>
                <a:lnTo>
                  <a:pt x="376659" y="1777252"/>
                </a:lnTo>
                <a:lnTo>
                  <a:pt x="383461" y="1777705"/>
                </a:lnTo>
                <a:lnTo>
                  <a:pt x="390263" y="1778386"/>
                </a:lnTo>
                <a:lnTo>
                  <a:pt x="397065" y="1779747"/>
                </a:lnTo>
                <a:lnTo>
                  <a:pt x="403867" y="1781334"/>
                </a:lnTo>
                <a:lnTo>
                  <a:pt x="410216" y="1783149"/>
                </a:lnTo>
                <a:lnTo>
                  <a:pt x="416791" y="1785190"/>
                </a:lnTo>
                <a:lnTo>
                  <a:pt x="422913" y="1787912"/>
                </a:lnTo>
                <a:lnTo>
                  <a:pt x="428808" y="1790407"/>
                </a:lnTo>
                <a:lnTo>
                  <a:pt x="434930" y="1793582"/>
                </a:lnTo>
                <a:lnTo>
                  <a:pt x="440598" y="1796984"/>
                </a:lnTo>
                <a:lnTo>
                  <a:pt x="446266" y="1800159"/>
                </a:lnTo>
                <a:lnTo>
                  <a:pt x="451481" y="1804242"/>
                </a:lnTo>
                <a:lnTo>
                  <a:pt x="456923" y="1808324"/>
                </a:lnTo>
                <a:lnTo>
                  <a:pt x="461911" y="1812407"/>
                </a:lnTo>
                <a:lnTo>
                  <a:pt x="466446" y="1817170"/>
                </a:lnTo>
                <a:lnTo>
                  <a:pt x="471207" y="1821706"/>
                </a:lnTo>
                <a:lnTo>
                  <a:pt x="475289" y="1826695"/>
                </a:lnTo>
                <a:lnTo>
                  <a:pt x="479370" y="1831912"/>
                </a:lnTo>
                <a:lnTo>
                  <a:pt x="483451" y="1837129"/>
                </a:lnTo>
                <a:lnTo>
                  <a:pt x="487079" y="1842799"/>
                </a:lnTo>
                <a:lnTo>
                  <a:pt x="490026" y="1848469"/>
                </a:lnTo>
                <a:lnTo>
                  <a:pt x="493201" y="1854139"/>
                </a:lnTo>
                <a:lnTo>
                  <a:pt x="496148" y="1860490"/>
                </a:lnTo>
                <a:lnTo>
                  <a:pt x="498416" y="1866613"/>
                </a:lnTo>
                <a:lnTo>
                  <a:pt x="500683" y="1872964"/>
                </a:lnTo>
                <a:lnTo>
                  <a:pt x="502497" y="1879314"/>
                </a:lnTo>
                <a:lnTo>
                  <a:pt x="504084" y="1885892"/>
                </a:lnTo>
                <a:lnTo>
                  <a:pt x="505218" y="1892696"/>
                </a:lnTo>
                <a:lnTo>
                  <a:pt x="506125" y="1899273"/>
                </a:lnTo>
                <a:lnTo>
                  <a:pt x="506578" y="1906304"/>
                </a:lnTo>
                <a:lnTo>
                  <a:pt x="506578" y="1913335"/>
                </a:lnTo>
                <a:lnTo>
                  <a:pt x="506578" y="1920366"/>
                </a:lnTo>
                <a:lnTo>
                  <a:pt x="506125" y="1927397"/>
                </a:lnTo>
                <a:lnTo>
                  <a:pt x="505218" y="1933975"/>
                </a:lnTo>
                <a:lnTo>
                  <a:pt x="504084" y="1940779"/>
                </a:lnTo>
                <a:lnTo>
                  <a:pt x="502497" y="1947356"/>
                </a:lnTo>
                <a:lnTo>
                  <a:pt x="500683" y="1953707"/>
                </a:lnTo>
                <a:lnTo>
                  <a:pt x="498416" y="1960284"/>
                </a:lnTo>
                <a:lnTo>
                  <a:pt x="496148" y="1966408"/>
                </a:lnTo>
                <a:lnTo>
                  <a:pt x="493201" y="1972532"/>
                </a:lnTo>
                <a:lnTo>
                  <a:pt x="490026" y="1978429"/>
                </a:lnTo>
                <a:lnTo>
                  <a:pt x="487079" y="1984099"/>
                </a:lnTo>
                <a:lnTo>
                  <a:pt x="483451" y="1989542"/>
                </a:lnTo>
                <a:lnTo>
                  <a:pt x="479370" y="1994986"/>
                </a:lnTo>
                <a:lnTo>
                  <a:pt x="475289" y="1999975"/>
                </a:lnTo>
                <a:lnTo>
                  <a:pt x="471207" y="2004965"/>
                </a:lnTo>
                <a:lnTo>
                  <a:pt x="466446" y="2009728"/>
                </a:lnTo>
                <a:lnTo>
                  <a:pt x="461911" y="2014264"/>
                </a:lnTo>
                <a:lnTo>
                  <a:pt x="456923" y="2018573"/>
                </a:lnTo>
                <a:lnTo>
                  <a:pt x="451481" y="2022429"/>
                </a:lnTo>
                <a:lnTo>
                  <a:pt x="446266" y="2026285"/>
                </a:lnTo>
                <a:lnTo>
                  <a:pt x="440598" y="2029914"/>
                </a:lnTo>
                <a:lnTo>
                  <a:pt x="434930" y="2033089"/>
                </a:lnTo>
                <a:lnTo>
                  <a:pt x="428808" y="2036264"/>
                </a:lnTo>
                <a:lnTo>
                  <a:pt x="422913" y="2038759"/>
                </a:lnTo>
                <a:lnTo>
                  <a:pt x="416791" y="2041481"/>
                </a:lnTo>
                <a:lnTo>
                  <a:pt x="410216" y="2043522"/>
                </a:lnTo>
                <a:lnTo>
                  <a:pt x="403867" y="2045336"/>
                </a:lnTo>
                <a:lnTo>
                  <a:pt x="397065" y="2046924"/>
                </a:lnTo>
                <a:lnTo>
                  <a:pt x="390263" y="2048285"/>
                </a:lnTo>
                <a:lnTo>
                  <a:pt x="383461" y="2048965"/>
                </a:lnTo>
                <a:lnTo>
                  <a:pt x="376659" y="2049419"/>
                </a:lnTo>
                <a:lnTo>
                  <a:pt x="369630" y="2049646"/>
                </a:lnTo>
                <a:lnTo>
                  <a:pt x="253088" y="2049646"/>
                </a:lnTo>
                <a:lnTo>
                  <a:pt x="253088" y="2315689"/>
                </a:lnTo>
                <a:lnTo>
                  <a:pt x="253542" y="2326349"/>
                </a:lnTo>
                <a:lnTo>
                  <a:pt x="254222" y="2336782"/>
                </a:lnTo>
                <a:lnTo>
                  <a:pt x="255582" y="2347215"/>
                </a:lnTo>
                <a:lnTo>
                  <a:pt x="257396" y="2357195"/>
                </a:lnTo>
                <a:lnTo>
                  <a:pt x="259664" y="2367401"/>
                </a:lnTo>
                <a:lnTo>
                  <a:pt x="262158" y="2376927"/>
                </a:lnTo>
                <a:lnTo>
                  <a:pt x="265559" y="2386679"/>
                </a:lnTo>
                <a:lnTo>
                  <a:pt x="269186" y="2395978"/>
                </a:lnTo>
                <a:lnTo>
                  <a:pt x="273494" y="2405051"/>
                </a:lnTo>
                <a:lnTo>
                  <a:pt x="278029" y="2414123"/>
                </a:lnTo>
                <a:lnTo>
                  <a:pt x="283017" y="2422515"/>
                </a:lnTo>
                <a:lnTo>
                  <a:pt x="288232" y="2430907"/>
                </a:lnTo>
                <a:lnTo>
                  <a:pt x="294127" y="2439072"/>
                </a:lnTo>
                <a:lnTo>
                  <a:pt x="300022" y="2446783"/>
                </a:lnTo>
                <a:lnTo>
                  <a:pt x="306598" y="2454268"/>
                </a:lnTo>
                <a:lnTo>
                  <a:pt x="313626" y="2461525"/>
                </a:lnTo>
                <a:lnTo>
                  <a:pt x="320655" y="2468330"/>
                </a:lnTo>
                <a:lnTo>
                  <a:pt x="328138" y="2474680"/>
                </a:lnTo>
                <a:lnTo>
                  <a:pt x="335847" y="2481031"/>
                </a:lnTo>
                <a:lnTo>
                  <a:pt x="344009" y="2486701"/>
                </a:lnTo>
                <a:lnTo>
                  <a:pt x="352171" y="2492144"/>
                </a:lnTo>
                <a:lnTo>
                  <a:pt x="361014" y="2497134"/>
                </a:lnTo>
                <a:lnTo>
                  <a:pt x="369857" y="2501443"/>
                </a:lnTo>
                <a:lnTo>
                  <a:pt x="378926" y="2505526"/>
                </a:lnTo>
                <a:lnTo>
                  <a:pt x="388222" y="2509608"/>
                </a:lnTo>
                <a:lnTo>
                  <a:pt x="397745" y="2512557"/>
                </a:lnTo>
                <a:lnTo>
                  <a:pt x="407722" y="2515505"/>
                </a:lnTo>
                <a:lnTo>
                  <a:pt x="417471" y="2517773"/>
                </a:lnTo>
                <a:lnTo>
                  <a:pt x="427674" y="2519588"/>
                </a:lnTo>
                <a:lnTo>
                  <a:pt x="438104" y="2520948"/>
                </a:lnTo>
                <a:lnTo>
                  <a:pt x="448307" y="2521629"/>
                </a:lnTo>
                <a:lnTo>
                  <a:pt x="458964" y="2521856"/>
                </a:lnTo>
                <a:lnTo>
                  <a:pt x="2030011" y="2521856"/>
                </a:lnTo>
                <a:lnTo>
                  <a:pt x="2040667" y="2521629"/>
                </a:lnTo>
                <a:lnTo>
                  <a:pt x="2051324" y="2520948"/>
                </a:lnTo>
                <a:lnTo>
                  <a:pt x="2061527" y="2519588"/>
                </a:lnTo>
                <a:lnTo>
                  <a:pt x="2071503" y="2517773"/>
                </a:lnTo>
                <a:lnTo>
                  <a:pt x="2081706" y="2515505"/>
                </a:lnTo>
                <a:lnTo>
                  <a:pt x="2091456" y="2512557"/>
                </a:lnTo>
                <a:lnTo>
                  <a:pt x="2100752" y="2509608"/>
                </a:lnTo>
                <a:lnTo>
                  <a:pt x="2110502" y="2505526"/>
                </a:lnTo>
                <a:lnTo>
                  <a:pt x="2119571" y="2501443"/>
                </a:lnTo>
                <a:lnTo>
                  <a:pt x="2128187" y="2497134"/>
                </a:lnTo>
                <a:lnTo>
                  <a:pt x="2136803" y="2492144"/>
                </a:lnTo>
                <a:lnTo>
                  <a:pt x="2145192" y="2486701"/>
                </a:lnTo>
                <a:lnTo>
                  <a:pt x="2153354" y="2481031"/>
                </a:lnTo>
                <a:lnTo>
                  <a:pt x="2161290" y="2474680"/>
                </a:lnTo>
                <a:lnTo>
                  <a:pt x="2168546" y="2468330"/>
                </a:lnTo>
                <a:lnTo>
                  <a:pt x="2175801" y="2461525"/>
                </a:lnTo>
                <a:lnTo>
                  <a:pt x="2182376" y="2454268"/>
                </a:lnTo>
                <a:lnTo>
                  <a:pt x="2188952" y="2446783"/>
                </a:lnTo>
                <a:lnTo>
                  <a:pt x="2195074" y="2439072"/>
                </a:lnTo>
                <a:lnTo>
                  <a:pt x="2200969" y="2430907"/>
                </a:lnTo>
                <a:lnTo>
                  <a:pt x="2206410" y="2422515"/>
                </a:lnTo>
                <a:lnTo>
                  <a:pt x="2211172" y="2414123"/>
                </a:lnTo>
                <a:lnTo>
                  <a:pt x="2215933" y="2405051"/>
                </a:lnTo>
                <a:lnTo>
                  <a:pt x="2219788" y="2395978"/>
                </a:lnTo>
                <a:lnTo>
                  <a:pt x="2223642" y="2386679"/>
                </a:lnTo>
                <a:lnTo>
                  <a:pt x="2226817" y="2376927"/>
                </a:lnTo>
                <a:lnTo>
                  <a:pt x="2229538" y="2367401"/>
                </a:lnTo>
                <a:lnTo>
                  <a:pt x="2232032" y="2357195"/>
                </a:lnTo>
                <a:lnTo>
                  <a:pt x="2233845" y="2347215"/>
                </a:lnTo>
                <a:lnTo>
                  <a:pt x="2235206" y="2336782"/>
                </a:lnTo>
                <a:lnTo>
                  <a:pt x="2235886" y="2326349"/>
                </a:lnTo>
                <a:lnTo>
                  <a:pt x="2236113" y="2315689"/>
                </a:lnTo>
                <a:lnTo>
                  <a:pt x="2236113" y="229074"/>
                </a:lnTo>
                <a:lnTo>
                  <a:pt x="2235886" y="218414"/>
                </a:lnTo>
                <a:lnTo>
                  <a:pt x="2235206" y="207754"/>
                </a:lnTo>
                <a:lnTo>
                  <a:pt x="2233845" y="197775"/>
                </a:lnTo>
                <a:lnTo>
                  <a:pt x="2232032" y="187568"/>
                </a:lnTo>
                <a:lnTo>
                  <a:pt x="2229538" y="177589"/>
                </a:lnTo>
                <a:lnTo>
                  <a:pt x="2226817" y="167836"/>
                </a:lnTo>
                <a:lnTo>
                  <a:pt x="2223642" y="158310"/>
                </a:lnTo>
                <a:lnTo>
                  <a:pt x="2219788" y="149011"/>
                </a:lnTo>
                <a:lnTo>
                  <a:pt x="2215933" y="139939"/>
                </a:lnTo>
                <a:lnTo>
                  <a:pt x="2211172" y="130867"/>
                </a:lnTo>
                <a:lnTo>
                  <a:pt x="2206410" y="122248"/>
                </a:lnTo>
                <a:lnTo>
                  <a:pt x="2200969" y="113856"/>
                </a:lnTo>
                <a:lnTo>
                  <a:pt x="2195074" y="105918"/>
                </a:lnTo>
                <a:lnTo>
                  <a:pt x="2188952" y="98207"/>
                </a:lnTo>
                <a:lnTo>
                  <a:pt x="2182376" y="90722"/>
                </a:lnTo>
                <a:lnTo>
                  <a:pt x="2175801" y="83238"/>
                </a:lnTo>
                <a:lnTo>
                  <a:pt x="2168546" y="76660"/>
                </a:lnTo>
                <a:lnTo>
                  <a:pt x="2161290" y="70083"/>
                </a:lnTo>
                <a:lnTo>
                  <a:pt x="2153354" y="63959"/>
                </a:lnTo>
                <a:lnTo>
                  <a:pt x="2145192" y="58289"/>
                </a:lnTo>
                <a:lnTo>
                  <a:pt x="2136803" y="52846"/>
                </a:lnTo>
                <a:lnTo>
                  <a:pt x="2128187" y="47856"/>
                </a:lnTo>
                <a:lnTo>
                  <a:pt x="2119571" y="43320"/>
                </a:lnTo>
                <a:lnTo>
                  <a:pt x="2110502" y="39237"/>
                </a:lnTo>
                <a:lnTo>
                  <a:pt x="2100752" y="35382"/>
                </a:lnTo>
                <a:lnTo>
                  <a:pt x="2091456" y="32206"/>
                </a:lnTo>
                <a:lnTo>
                  <a:pt x="2081706" y="29485"/>
                </a:lnTo>
                <a:lnTo>
                  <a:pt x="2071503" y="26990"/>
                </a:lnTo>
                <a:lnTo>
                  <a:pt x="2061527" y="25175"/>
                </a:lnTo>
                <a:lnTo>
                  <a:pt x="2051324" y="24041"/>
                </a:lnTo>
                <a:lnTo>
                  <a:pt x="2040667" y="23134"/>
                </a:lnTo>
                <a:lnTo>
                  <a:pt x="2030011" y="22907"/>
                </a:lnTo>
                <a:lnTo>
                  <a:pt x="458964" y="22907"/>
                </a:lnTo>
                <a:close/>
                <a:moveTo>
                  <a:pt x="458964" y="0"/>
                </a:moveTo>
                <a:lnTo>
                  <a:pt x="2030011" y="0"/>
                </a:lnTo>
                <a:lnTo>
                  <a:pt x="2042028" y="453"/>
                </a:lnTo>
                <a:lnTo>
                  <a:pt x="2053364" y="1134"/>
                </a:lnTo>
                <a:lnTo>
                  <a:pt x="2064701" y="2722"/>
                </a:lnTo>
                <a:lnTo>
                  <a:pt x="2076265" y="4763"/>
                </a:lnTo>
                <a:lnTo>
                  <a:pt x="2087148" y="7258"/>
                </a:lnTo>
                <a:lnTo>
                  <a:pt x="2098031" y="10433"/>
                </a:lnTo>
                <a:lnTo>
                  <a:pt x="2108688" y="14062"/>
                </a:lnTo>
                <a:lnTo>
                  <a:pt x="2118891" y="18371"/>
                </a:lnTo>
                <a:lnTo>
                  <a:pt x="2129094" y="22680"/>
                </a:lnTo>
                <a:lnTo>
                  <a:pt x="2138843" y="27897"/>
                </a:lnTo>
                <a:lnTo>
                  <a:pt x="2148593" y="33340"/>
                </a:lnTo>
                <a:lnTo>
                  <a:pt x="2157889" y="39237"/>
                </a:lnTo>
                <a:lnTo>
                  <a:pt x="2166959" y="45815"/>
                </a:lnTo>
                <a:lnTo>
                  <a:pt x="2175574" y="52392"/>
                </a:lnTo>
                <a:lnTo>
                  <a:pt x="2183737" y="59650"/>
                </a:lnTo>
                <a:lnTo>
                  <a:pt x="2191899" y="67361"/>
                </a:lnTo>
                <a:lnTo>
                  <a:pt x="2199382" y="75299"/>
                </a:lnTo>
                <a:lnTo>
                  <a:pt x="2206637" y="83691"/>
                </a:lnTo>
                <a:lnTo>
                  <a:pt x="2213212" y="92083"/>
                </a:lnTo>
                <a:lnTo>
                  <a:pt x="2219788" y="101155"/>
                </a:lnTo>
                <a:lnTo>
                  <a:pt x="2225683" y="110681"/>
                </a:lnTo>
                <a:lnTo>
                  <a:pt x="2231125" y="120207"/>
                </a:lnTo>
                <a:lnTo>
                  <a:pt x="2236340" y="129960"/>
                </a:lnTo>
                <a:lnTo>
                  <a:pt x="2241101" y="140166"/>
                </a:lnTo>
                <a:lnTo>
                  <a:pt x="2244955" y="150599"/>
                </a:lnTo>
                <a:lnTo>
                  <a:pt x="2248583" y="161032"/>
                </a:lnTo>
                <a:lnTo>
                  <a:pt x="2251758" y="172145"/>
                </a:lnTo>
                <a:lnTo>
                  <a:pt x="2254252" y="183032"/>
                </a:lnTo>
                <a:lnTo>
                  <a:pt x="2256292" y="194372"/>
                </a:lnTo>
                <a:lnTo>
                  <a:pt x="2257879" y="205713"/>
                </a:lnTo>
                <a:lnTo>
                  <a:pt x="2258786" y="217053"/>
                </a:lnTo>
                <a:lnTo>
                  <a:pt x="2259013" y="229074"/>
                </a:lnTo>
                <a:lnTo>
                  <a:pt x="2259013" y="2315689"/>
                </a:lnTo>
                <a:lnTo>
                  <a:pt x="2258786" y="2327483"/>
                </a:lnTo>
                <a:lnTo>
                  <a:pt x="2257879" y="2339050"/>
                </a:lnTo>
                <a:lnTo>
                  <a:pt x="2256292" y="2350617"/>
                </a:lnTo>
                <a:lnTo>
                  <a:pt x="2254252" y="2361958"/>
                </a:lnTo>
                <a:lnTo>
                  <a:pt x="2251758" y="2372844"/>
                </a:lnTo>
                <a:lnTo>
                  <a:pt x="2248583" y="2383731"/>
                </a:lnTo>
                <a:lnTo>
                  <a:pt x="2244955" y="2394391"/>
                </a:lnTo>
                <a:lnTo>
                  <a:pt x="2241101" y="2404824"/>
                </a:lnTo>
                <a:lnTo>
                  <a:pt x="2236340" y="2414803"/>
                </a:lnTo>
                <a:lnTo>
                  <a:pt x="2231125" y="2424783"/>
                </a:lnTo>
                <a:lnTo>
                  <a:pt x="2225683" y="2434309"/>
                </a:lnTo>
                <a:lnTo>
                  <a:pt x="2219788" y="2443608"/>
                </a:lnTo>
                <a:lnTo>
                  <a:pt x="2213212" y="2452680"/>
                </a:lnTo>
                <a:lnTo>
                  <a:pt x="2206637" y="2461299"/>
                </a:lnTo>
                <a:lnTo>
                  <a:pt x="2199382" y="2469464"/>
                </a:lnTo>
                <a:lnTo>
                  <a:pt x="2191899" y="2477629"/>
                </a:lnTo>
                <a:lnTo>
                  <a:pt x="2183737" y="2485113"/>
                </a:lnTo>
                <a:lnTo>
                  <a:pt x="2175574" y="2492371"/>
                </a:lnTo>
                <a:lnTo>
                  <a:pt x="2166959" y="2499175"/>
                </a:lnTo>
                <a:lnTo>
                  <a:pt x="2157889" y="2505526"/>
                </a:lnTo>
                <a:lnTo>
                  <a:pt x="2148593" y="2511649"/>
                </a:lnTo>
                <a:lnTo>
                  <a:pt x="2138843" y="2517093"/>
                </a:lnTo>
                <a:lnTo>
                  <a:pt x="2129094" y="2522309"/>
                </a:lnTo>
                <a:lnTo>
                  <a:pt x="2118891" y="2526619"/>
                </a:lnTo>
                <a:lnTo>
                  <a:pt x="2108688" y="2530701"/>
                </a:lnTo>
                <a:lnTo>
                  <a:pt x="2098031" y="2534330"/>
                </a:lnTo>
                <a:lnTo>
                  <a:pt x="2087148" y="2537505"/>
                </a:lnTo>
                <a:lnTo>
                  <a:pt x="2076265" y="2540000"/>
                </a:lnTo>
                <a:lnTo>
                  <a:pt x="2064701" y="2542268"/>
                </a:lnTo>
                <a:lnTo>
                  <a:pt x="2053364" y="2543402"/>
                </a:lnTo>
                <a:lnTo>
                  <a:pt x="2042028" y="2544536"/>
                </a:lnTo>
                <a:lnTo>
                  <a:pt x="2030011" y="2544763"/>
                </a:lnTo>
                <a:lnTo>
                  <a:pt x="458964" y="2544763"/>
                </a:lnTo>
                <a:lnTo>
                  <a:pt x="447400" y="2544536"/>
                </a:lnTo>
                <a:lnTo>
                  <a:pt x="435610" y="2543402"/>
                </a:lnTo>
                <a:lnTo>
                  <a:pt x="424273" y="2542268"/>
                </a:lnTo>
                <a:lnTo>
                  <a:pt x="413163" y="2540000"/>
                </a:lnTo>
                <a:lnTo>
                  <a:pt x="402053" y="2537505"/>
                </a:lnTo>
                <a:lnTo>
                  <a:pt x="391170" y="2534330"/>
                </a:lnTo>
                <a:lnTo>
                  <a:pt x="380513" y="2530701"/>
                </a:lnTo>
                <a:lnTo>
                  <a:pt x="370084" y="2526619"/>
                </a:lnTo>
                <a:lnTo>
                  <a:pt x="359880" y="2522309"/>
                </a:lnTo>
                <a:lnTo>
                  <a:pt x="350131" y="2517093"/>
                </a:lnTo>
                <a:lnTo>
                  <a:pt x="340608" y="2511649"/>
                </a:lnTo>
                <a:lnTo>
                  <a:pt x="331085" y="2505526"/>
                </a:lnTo>
                <a:lnTo>
                  <a:pt x="322469" y="2499175"/>
                </a:lnTo>
                <a:lnTo>
                  <a:pt x="313626" y="2492371"/>
                </a:lnTo>
                <a:lnTo>
                  <a:pt x="305237" y="2485113"/>
                </a:lnTo>
                <a:lnTo>
                  <a:pt x="297528" y="2477629"/>
                </a:lnTo>
                <a:lnTo>
                  <a:pt x="289819" y="2469464"/>
                </a:lnTo>
                <a:lnTo>
                  <a:pt x="282564" y="2461299"/>
                </a:lnTo>
                <a:lnTo>
                  <a:pt x="275762" y="2452680"/>
                </a:lnTo>
                <a:lnTo>
                  <a:pt x="269413" y="2443608"/>
                </a:lnTo>
                <a:lnTo>
                  <a:pt x="263518" y="2434309"/>
                </a:lnTo>
                <a:lnTo>
                  <a:pt x="257850" y="2424783"/>
                </a:lnTo>
                <a:lnTo>
                  <a:pt x="252862" y="2414803"/>
                </a:lnTo>
                <a:lnTo>
                  <a:pt x="248327" y="2404824"/>
                </a:lnTo>
                <a:lnTo>
                  <a:pt x="244019" y="2394391"/>
                </a:lnTo>
                <a:lnTo>
                  <a:pt x="240391" y="2383731"/>
                </a:lnTo>
                <a:lnTo>
                  <a:pt x="237444" y="2372844"/>
                </a:lnTo>
                <a:lnTo>
                  <a:pt x="234723" y="2361958"/>
                </a:lnTo>
                <a:lnTo>
                  <a:pt x="232682" y="2350617"/>
                </a:lnTo>
                <a:lnTo>
                  <a:pt x="231322" y="2339050"/>
                </a:lnTo>
                <a:lnTo>
                  <a:pt x="230415" y="2327483"/>
                </a:lnTo>
                <a:lnTo>
                  <a:pt x="230188" y="2315689"/>
                </a:lnTo>
                <a:lnTo>
                  <a:pt x="230188" y="2026965"/>
                </a:lnTo>
                <a:lnTo>
                  <a:pt x="369630" y="2026965"/>
                </a:lnTo>
                <a:lnTo>
                  <a:pt x="375298" y="2026738"/>
                </a:lnTo>
                <a:lnTo>
                  <a:pt x="381194" y="2026285"/>
                </a:lnTo>
                <a:lnTo>
                  <a:pt x="386862" y="2025604"/>
                </a:lnTo>
                <a:lnTo>
                  <a:pt x="392530" y="2024470"/>
                </a:lnTo>
                <a:lnTo>
                  <a:pt x="397972" y="2023336"/>
                </a:lnTo>
                <a:lnTo>
                  <a:pt x="403414" y="2021749"/>
                </a:lnTo>
                <a:lnTo>
                  <a:pt x="408628" y="2019934"/>
                </a:lnTo>
                <a:lnTo>
                  <a:pt x="413843" y="2017893"/>
                </a:lnTo>
                <a:lnTo>
                  <a:pt x="419058" y="2015852"/>
                </a:lnTo>
                <a:lnTo>
                  <a:pt x="424046" y="2013130"/>
                </a:lnTo>
                <a:lnTo>
                  <a:pt x="428581" y="2010408"/>
                </a:lnTo>
                <a:lnTo>
                  <a:pt x="433343" y="2007460"/>
                </a:lnTo>
                <a:lnTo>
                  <a:pt x="438104" y="2004285"/>
                </a:lnTo>
                <a:lnTo>
                  <a:pt x="442185" y="2000882"/>
                </a:lnTo>
                <a:lnTo>
                  <a:pt x="446266" y="1997254"/>
                </a:lnTo>
                <a:lnTo>
                  <a:pt x="450348" y="1993398"/>
                </a:lnTo>
                <a:lnTo>
                  <a:pt x="453975" y="1989542"/>
                </a:lnTo>
                <a:lnTo>
                  <a:pt x="457603" y="1985460"/>
                </a:lnTo>
                <a:lnTo>
                  <a:pt x="461004" y="1981377"/>
                </a:lnTo>
                <a:lnTo>
                  <a:pt x="464405" y="1976841"/>
                </a:lnTo>
                <a:lnTo>
                  <a:pt x="467353" y="1972305"/>
                </a:lnTo>
                <a:lnTo>
                  <a:pt x="470074" y="1967315"/>
                </a:lnTo>
                <a:lnTo>
                  <a:pt x="472794" y="1962552"/>
                </a:lnTo>
                <a:lnTo>
                  <a:pt x="474835" y="1957336"/>
                </a:lnTo>
                <a:lnTo>
                  <a:pt x="476876" y="1952119"/>
                </a:lnTo>
                <a:lnTo>
                  <a:pt x="478690" y="1947129"/>
                </a:lnTo>
                <a:lnTo>
                  <a:pt x="480277" y="1941686"/>
                </a:lnTo>
                <a:lnTo>
                  <a:pt x="481637" y="1936243"/>
                </a:lnTo>
                <a:lnTo>
                  <a:pt x="482544" y="1930799"/>
                </a:lnTo>
                <a:lnTo>
                  <a:pt x="483451" y="1924902"/>
                </a:lnTo>
                <a:lnTo>
                  <a:pt x="483904" y="1919232"/>
                </a:lnTo>
                <a:lnTo>
                  <a:pt x="483904" y="1913335"/>
                </a:lnTo>
                <a:lnTo>
                  <a:pt x="483904" y="1907665"/>
                </a:lnTo>
                <a:lnTo>
                  <a:pt x="483451" y="1901768"/>
                </a:lnTo>
                <a:lnTo>
                  <a:pt x="482544" y="1896325"/>
                </a:lnTo>
                <a:lnTo>
                  <a:pt x="481637" y="1890428"/>
                </a:lnTo>
                <a:lnTo>
                  <a:pt x="480277" y="1884985"/>
                </a:lnTo>
                <a:lnTo>
                  <a:pt x="478690" y="1879541"/>
                </a:lnTo>
                <a:lnTo>
                  <a:pt x="476876" y="1874325"/>
                </a:lnTo>
                <a:lnTo>
                  <a:pt x="474835" y="1869335"/>
                </a:lnTo>
                <a:lnTo>
                  <a:pt x="472794" y="1864345"/>
                </a:lnTo>
                <a:lnTo>
                  <a:pt x="470074" y="1859356"/>
                </a:lnTo>
                <a:lnTo>
                  <a:pt x="467353" y="1854366"/>
                </a:lnTo>
                <a:lnTo>
                  <a:pt x="464405" y="1850056"/>
                </a:lnTo>
                <a:lnTo>
                  <a:pt x="461004" y="1845747"/>
                </a:lnTo>
                <a:lnTo>
                  <a:pt x="457603" y="1841211"/>
                </a:lnTo>
                <a:lnTo>
                  <a:pt x="453975" y="1837129"/>
                </a:lnTo>
                <a:lnTo>
                  <a:pt x="450348" y="1833273"/>
                </a:lnTo>
                <a:lnTo>
                  <a:pt x="446266" y="1829417"/>
                </a:lnTo>
                <a:lnTo>
                  <a:pt x="442185" y="1826015"/>
                </a:lnTo>
                <a:lnTo>
                  <a:pt x="438104" y="1822613"/>
                </a:lnTo>
                <a:lnTo>
                  <a:pt x="433343" y="1819211"/>
                </a:lnTo>
                <a:lnTo>
                  <a:pt x="428581" y="1816262"/>
                </a:lnTo>
                <a:lnTo>
                  <a:pt x="424046" y="1813541"/>
                </a:lnTo>
                <a:lnTo>
                  <a:pt x="419058" y="1811273"/>
                </a:lnTo>
                <a:lnTo>
                  <a:pt x="413843" y="1808778"/>
                </a:lnTo>
                <a:lnTo>
                  <a:pt x="408628" y="1806737"/>
                </a:lnTo>
                <a:lnTo>
                  <a:pt x="403414" y="1804922"/>
                </a:lnTo>
                <a:lnTo>
                  <a:pt x="397972" y="1803334"/>
                </a:lnTo>
                <a:lnTo>
                  <a:pt x="392530" y="1801974"/>
                </a:lnTo>
                <a:lnTo>
                  <a:pt x="386862" y="1801293"/>
                </a:lnTo>
                <a:lnTo>
                  <a:pt x="381194" y="1800613"/>
                </a:lnTo>
                <a:lnTo>
                  <a:pt x="375298" y="1799932"/>
                </a:lnTo>
                <a:lnTo>
                  <a:pt x="369630" y="1799932"/>
                </a:lnTo>
                <a:lnTo>
                  <a:pt x="230188" y="1799932"/>
                </a:lnTo>
                <a:lnTo>
                  <a:pt x="230188" y="1385784"/>
                </a:lnTo>
                <a:lnTo>
                  <a:pt x="369630" y="1385784"/>
                </a:lnTo>
                <a:lnTo>
                  <a:pt x="375298" y="1385557"/>
                </a:lnTo>
                <a:lnTo>
                  <a:pt x="381194" y="1385331"/>
                </a:lnTo>
                <a:lnTo>
                  <a:pt x="386862" y="1384650"/>
                </a:lnTo>
                <a:lnTo>
                  <a:pt x="392530" y="1383516"/>
                </a:lnTo>
                <a:lnTo>
                  <a:pt x="397972" y="1382155"/>
                </a:lnTo>
                <a:lnTo>
                  <a:pt x="403414" y="1380795"/>
                </a:lnTo>
                <a:lnTo>
                  <a:pt x="408628" y="1378980"/>
                </a:lnTo>
                <a:lnTo>
                  <a:pt x="413843" y="1376712"/>
                </a:lnTo>
                <a:lnTo>
                  <a:pt x="419058" y="1374671"/>
                </a:lnTo>
                <a:lnTo>
                  <a:pt x="424046" y="1372176"/>
                </a:lnTo>
                <a:lnTo>
                  <a:pt x="428581" y="1369227"/>
                </a:lnTo>
                <a:lnTo>
                  <a:pt x="433343" y="1366506"/>
                </a:lnTo>
                <a:lnTo>
                  <a:pt x="438104" y="1363331"/>
                </a:lnTo>
                <a:lnTo>
                  <a:pt x="442185" y="1359928"/>
                </a:lnTo>
                <a:lnTo>
                  <a:pt x="446266" y="1356300"/>
                </a:lnTo>
                <a:lnTo>
                  <a:pt x="450348" y="1352671"/>
                </a:lnTo>
                <a:lnTo>
                  <a:pt x="453975" y="1348588"/>
                </a:lnTo>
                <a:lnTo>
                  <a:pt x="457603" y="1344732"/>
                </a:lnTo>
                <a:lnTo>
                  <a:pt x="461004" y="1340196"/>
                </a:lnTo>
                <a:lnTo>
                  <a:pt x="464405" y="1335887"/>
                </a:lnTo>
                <a:lnTo>
                  <a:pt x="467353" y="1331124"/>
                </a:lnTo>
                <a:lnTo>
                  <a:pt x="470074" y="1326588"/>
                </a:lnTo>
                <a:lnTo>
                  <a:pt x="472794" y="1321598"/>
                </a:lnTo>
                <a:lnTo>
                  <a:pt x="474835" y="1316608"/>
                </a:lnTo>
                <a:lnTo>
                  <a:pt x="476876" y="1311392"/>
                </a:lnTo>
                <a:lnTo>
                  <a:pt x="478690" y="1305949"/>
                </a:lnTo>
                <a:lnTo>
                  <a:pt x="480277" y="1300732"/>
                </a:lnTo>
                <a:lnTo>
                  <a:pt x="481637" y="1295289"/>
                </a:lnTo>
                <a:lnTo>
                  <a:pt x="482544" y="1289619"/>
                </a:lnTo>
                <a:lnTo>
                  <a:pt x="483451" y="1283948"/>
                </a:lnTo>
                <a:lnTo>
                  <a:pt x="483904" y="1278278"/>
                </a:lnTo>
                <a:lnTo>
                  <a:pt x="483904" y="1272381"/>
                </a:lnTo>
                <a:lnTo>
                  <a:pt x="483904" y="1266711"/>
                </a:lnTo>
                <a:lnTo>
                  <a:pt x="483451" y="1260814"/>
                </a:lnTo>
                <a:lnTo>
                  <a:pt x="482544" y="1255144"/>
                </a:lnTo>
                <a:lnTo>
                  <a:pt x="481637" y="1249474"/>
                </a:lnTo>
                <a:lnTo>
                  <a:pt x="480277" y="1244031"/>
                </a:lnTo>
                <a:lnTo>
                  <a:pt x="478690" y="1238814"/>
                </a:lnTo>
                <a:lnTo>
                  <a:pt x="476876" y="1233371"/>
                </a:lnTo>
                <a:lnTo>
                  <a:pt x="474835" y="1228154"/>
                </a:lnTo>
                <a:lnTo>
                  <a:pt x="472794" y="1223391"/>
                </a:lnTo>
                <a:lnTo>
                  <a:pt x="470074" y="1218401"/>
                </a:lnTo>
                <a:lnTo>
                  <a:pt x="467353" y="1213639"/>
                </a:lnTo>
                <a:lnTo>
                  <a:pt x="464405" y="1209102"/>
                </a:lnTo>
                <a:lnTo>
                  <a:pt x="461004" y="1204566"/>
                </a:lnTo>
                <a:lnTo>
                  <a:pt x="457603" y="1200257"/>
                </a:lnTo>
                <a:lnTo>
                  <a:pt x="453975" y="1196175"/>
                </a:lnTo>
                <a:lnTo>
                  <a:pt x="450348" y="1192092"/>
                </a:lnTo>
                <a:lnTo>
                  <a:pt x="446266" y="1188463"/>
                </a:lnTo>
                <a:lnTo>
                  <a:pt x="442185" y="1184834"/>
                </a:lnTo>
                <a:lnTo>
                  <a:pt x="438104" y="1181659"/>
                </a:lnTo>
                <a:lnTo>
                  <a:pt x="433343" y="1178484"/>
                </a:lnTo>
                <a:lnTo>
                  <a:pt x="428581" y="1175308"/>
                </a:lnTo>
                <a:lnTo>
                  <a:pt x="424046" y="1172813"/>
                </a:lnTo>
                <a:lnTo>
                  <a:pt x="419058" y="1170092"/>
                </a:lnTo>
                <a:lnTo>
                  <a:pt x="413843" y="1167824"/>
                </a:lnTo>
                <a:lnTo>
                  <a:pt x="408628" y="1165783"/>
                </a:lnTo>
                <a:lnTo>
                  <a:pt x="403414" y="1164195"/>
                </a:lnTo>
                <a:lnTo>
                  <a:pt x="397972" y="1162607"/>
                </a:lnTo>
                <a:lnTo>
                  <a:pt x="392530" y="1161246"/>
                </a:lnTo>
                <a:lnTo>
                  <a:pt x="386862" y="1160339"/>
                </a:lnTo>
                <a:lnTo>
                  <a:pt x="381194" y="1159432"/>
                </a:lnTo>
                <a:lnTo>
                  <a:pt x="375298" y="1158978"/>
                </a:lnTo>
                <a:lnTo>
                  <a:pt x="369630" y="1158978"/>
                </a:lnTo>
                <a:lnTo>
                  <a:pt x="230188" y="1158978"/>
                </a:lnTo>
                <a:lnTo>
                  <a:pt x="230188" y="744831"/>
                </a:lnTo>
                <a:lnTo>
                  <a:pt x="369630" y="744831"/>
                </a:lnTo>
                <a:lnTo>
                  <a:pt x="375298" y="744831"/>
                </a:lnTo>
                <a:lnTo>
                  <a:pt x="381194" y="744377"/>
                </a:lnTo>
                <a:lnTo>
                  <a:pt x="386862" y="743470"/>
                </a:lnTo>
                <a:lnTo>
                  <a:pt x="392530" y="742563"/>
                </a:lnTo>
                <a:lnTo>
                  <a:pt x="397972" y="741429"/>
                </a:lnTo>
                <a:lnTo>
                  <a:pt x="403414" y="739841"/>
                </a:lnTo>
                <a:lnTo>
                  <a:pt x="408628" y="738026"/>
                </a:lnTo>
                <a:lnTo>
                  <a:pt x="413843" y="735985"/>
                </a:lnTo>
                <a:lnTo>
                  <a:pt x="419058" y="733717"/>
                </a:lnTo>
                <a:lnTo>
                  <a:pt x="424046" y="731222"/>
                </a:lnTo>
                <a:lnTo>
                  <a:pt x="428581" y="728501"/>
                </a:lnTo>
                <a:lnTo>
                  <a:pt x="433343" y="725325"/>
                </a:lnTo>
                <a:lnTo>
                  <a:pt x="438104" y="722377"/>
                </a:lnTo>
                <a:lnTo>
                  <a:pt x="442185" y="718975"/>
                </a:lnTo>
                <a:lnTo>
                  <a:pt x="446266" y="715573"/>
                </a:lnTo>
                <a:lnTo>
                  <a:pt x="450348" y="711717"/>
                </a:lnTo>
                <a:lnTo>
                  <a:pt x="453975" y="707861"/>
                </a:lnTo>
                <a:lnTo>
                  <a:pt x="457603" y="703552"/>
                </a:lnTo>
                <a:lnTo>
                  <a:pt x="461004" y="699243"/>
                </a:lnTo>
                <a:lnTo>
                  <a:pt x="464405" y="694706"/>
                </a:lnTo>
                <a:lnTo>
                  <a:pt x="467353" y="690170"/>
                </a:lnTo>
                <a:lnTo>
                  <a:pt x="470074" y="685407"/>
                </a:lnTo>
                <a:lnTo>
                  <a:pt x="472794" y="680645"/>
                </a:lnTo>
                <a:lnTo>
                  <a:pt x="474835" y="675655"/>
                </a:lnTo>
                <a:lnTo>
                  <a:pt x="476876" y="670438"/>
                </a:lnTo>
                <a:lnTo>
                  <a:pt x="478690" y="665222"/>
                </a:lnTo>
                <a:lnTo>
                  <a:pt x="480277" y="659778"/>
                </a:lnTo>
                <a:lnTo>
                  <a:pt x="481637" y="654335"/>
                </a:lnTo>
                <a:lnTo>
                  <a:pt x="482544" y="648665"/>
                </a:lnTo>
                <a:lnTo>
                  <a:pt x="483451" y="642995"/>
                </a:lnTo>
                <a:lnTo>
                  <a:pt x="483904" y="637325"/>
                </a:lnTo>
                <a:lnTo>
                  <a:pt x="483904" y="631428"/>
                </a:lnTo>
                <a:lnTo>
                  <a:pt x="483904" y="625531"/>
                </a:lnTo>
                <a:lnTo>
                  <a:pt x="483451" y="619861"/>
                </a:lnTo>
                <a:lnTo>
                  <a:pt x="482544" y="614190"/>
                </a:lnTo>
                <a:lnTo>
                  <a:pt x="481637" y="608747"/>
                </a:lnTo>
                <a:lnTo>
                  <a:pt x="480277" y="603077"/>
                </a:lnTo>
                <a:lnTo>
                  <a:pt x="478690" y="597860"/>
                </a:lnTo>
                <a:lnTo>
                  <a:pt x="476876" y="592417"/>
                </a:lnTo>
                <a:lnTo>
                  <a:pt x="474835" y="587427"/>
                </a:lnTo>
                <a:lnTo>
                  <a:pt x="472794" y="582211"/>
                </a:lnTo>
                <a:lnTo>
                  <a:pt x="470074" y="577448"/>
                </a:lnTo>
                <a:lnTo>
                  <a:pt x="467353" y="572685"/>
                </a:lnTo>
                <a:lnTo>
                  <a:pt x="464405" y="567922"/>
                </a:lnTo>
                <a:lnTo>
                  <a:pt x="461004" y="563613"/>
                </a:lnTo>
                <a:lnTo>
                  <a:pt x="457603" y="559530"/>
                </a:lnTo>
                <a:lnTo>
                  <a:pt x="453975" y="555221"/>
                </a:lnTo>
                <a:lnTo>
                  <a:pt x="450348" y="551138"/>
                </a:lnTo>
                <a:lnTo>
                  <a:pt x="446266" y="547509"/>
                </a:lnTo>
                <a:lnTo>
                  <a:pt x="442185" y="543881"/>
                </a:lnTo>
                <a:lnTo>
                  <a:pt x="438104" y="540478"/>
                </a:lnTo>
                <a:lnTo>
                  <a:pt x="433343" y="537303"/>
                </a:lnTo>
                <a:lnTo>
                  <a:pt x="428581" y="534581"/>
                </a:lnTo>
                <a:lnTo>
                  <a:pt x="424046" y="531633"/>
                </a:lnTo>
                <a:lnTo>
                  <a:pt x="419058" y="529138"/>
                </a:lnTo>
                <a:lnTo>
                  <a:pt x="413843" y="527097"/>
                </a:lnTo>
                <a:lnTo>
                  <a:pt x="408628" y="525056"/>
                </a:lnTo>
                <a:lnTo>
                  <a:pt x="403414" y="523241"/>
                </a:lnTo>
                <a:lnTo>
                  <a:pt x="397972" y="521654"/>
                </a:lnTo>
                <a:lnTo>
                  <a:pt x="392530" y="520293"/>
                </a:lnTo>
                <a:lnTo>
                  <a:pt x="386862" y="519159"/>
                </a:lnTo>
                <a:lnTo>
                  <a:pt x="381194" y="518478"/>
                </a:lnTo>
                <a:lnTo>
                  <a:pt x="375298" y="518251"/>
                </a:lnTo>
                <a:lnTo>
                  <a:pt x="369630" y="518025"/>
                </a:lnTo>
                <a:lnTo>
                  <a:pt x="230188" y="518025"/>
                </a:lnTo>
                <a:lnTo>
                  <a:pt x="230188" y="229074"/>
                </a:lnTo>
                <a:lnTo>
                  <a:pt x="230415" y="217053"/>
                </a:lnTo>
                <a:lnTo>
                  <a:pt x="231322" y="205713"/>
                </a:lnTo>
                <a:lnTo>
                  <a:pt x="232682" y="194372"/>
                </a:lnTo>
                <a:lnTo>
                  <a:pt x="234723" y="183032"/>
                </a:lnTo>
                <a:lnTo>
                  <a:pt x="237444" y="172145"/>
                </a:lnTo>
                <a:lnTo>
                  <a:pt x="240391" y="161032"/>
                </a:lnTo>
                <a:lnTo>
                  <a:pt x="244019" y="150599"/>
                </a:lnTo>
                <a:lnTo>
                  <a:pt x="248327" y="140166"/>
                </a:lnTo>
                <a:lnTo>
                  <a:pt x="252862" y="129960"/>
                </a:lnTo>
                <a:lnTo>
                  <a:pt x="257850" y="120207"/>
                </a:lnTo>
                <a:lnTo>
                  <a:pt x="263518" y="110681"/>
                </a:lnTo>
                <a:lnTo>
                  <a:pt x="269413" y="101155"/>
                </a:lnTo>
                <a:lnTo>
                  <a:pt x="275762" y="92083"/>
                </a:lnTo>
                <a:lnTo>
                  <a:pt x="282564" y="83691"/>
                </a:lnTo>
                <a:lnTo>
                  <a:pt x="289819" y="75299"/>
                </a:lnTo>
                <a:lnTo>
                  <a:pt x="297528" y="67361"/>
                </a:lnTo>
                <a:lnTo>
                  <a:pt x="305237" y="59650"/>
                </a:lnTo>
                <a:lnTo>
                  <a:pt x="313626" y="52392"/>
                </a:lnTo>
                <a:lnTo>
                  <a:pt x="322469" y="45815"/>
                </a:lnTo>
                <a:lnTo>
                  <a:pt x="331085" y="39237"/>
                </a:lnTo>
                <a:lnTo>
                  <a:pt x="340608" y="33340"/>
                </a:lnTo>
                <a:lnTo>
                  <a:pt x="350131" y="27897"/>
                </a:lnTo>
                <a:lnTo>
                  <a:pt x="359880" y="22680"/>
                </a:lnTo>
                <a:lnTo>
                  <a:pt x="370084" y="18371"/>
                </a:lnTo>
                <a:lnTo>
                  <a:pt x="380513" y="14062"/>
                </a:lnTo>
                <a:lnTo>
                  <a:pt x="391170" y="10433"/>
                </a:lnTo>
                <a:lnTo>
                  <a:pt x="402053" y="7258"/>
                </a:lnTo>
                <a:lnTo>
                  <a:pt x="413163" y="4763"/>
                </a:lnTo>
                <a:lnTo>
                  <a:pt x="424273" y="2722"/>
                </a:lnTo>
                <a:lnTo>
                  <a:pt x="435610" y="1134"/>
                </a:lnTo>
                <a:lnTo>
                  <a:pt x="447400" y="453"/>
                </a:lnTo>
                <a:lnTo>
                  <a:pt x="458964" y="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140" name="圆角矩形 8"/>
          <p:cNvSpPr>
            <a:spLocks noChangeArrowheads="true"/>
          </p:cNvSpPr>
          <p:nvPr/>
        </p:nvSpPr>
        <p:spPr bwMode="auto">
          <a:xfrm>
            <a:off x="2887663" y="1701800"/>
            <a:ext cx="2755900" cy="647700"/>
          </a:xfrm>
          <a:prstGeom prst="roundRect">
            <a:avLst>
              <a:gd name="adj" fmla="val 50000"/>
            </a:avLst>
          </a:prstGeom>
          <a:solidFill>
            <a:srgbClr val="009999"/>
          </a:solidFill>
          <a:ln w="28575">
            <a:noFill/>
            <a:round/>
          </a:ln>
        </p:spPr>
        <p:txBody>
          <a:bodyPr anchor="ctr"/>
          <a:lstStyle/>
          <a:p>
            <a:pPr algn="ctr" eaLnBrk="1" hangingPunct="1"/>
            <a:endParaRPr lang="zh-CN" altLang="zh-CN" dirty="0">
              <a:solidFill>
                <a:srgbClr val="FFFFFF"/>
              </a:solidFill>
              <a:latin typeface="Calibri" pitchFamily="34" charset="0"/>
              <a:ea typeface="宋体" pitchFamily="2" charset="-122"/>
              <a:sym typeface="Calibri" pitchFamily="34" charset="0"/>
            </a:endParaRPr>
          </a:p>
        </p:txBody>
      </p:sp>
      <p:sp>
        <p:nvSpPr>
          <p:cNvPr id="5141" name="文本框 12"/>
          <p:cNvSpPr>
            <a:spLocks noChangeArrowheads="true"/>
          </p:cNvSpPr>
          <p:nvPr/>
        </p:nvSpPr>
        <p:spPr bwMode="auto">
          <a:xfrm>
            <a:off x="3398838" y="1790700"/>
            <a:ext cx="1444626" cy="4154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/>
            <a:r>
              <a:rPr lang="zh-CN" altLang="en-US" b="1" dirty="0" smtClean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背        景 </a:t>
            </a:r>
            <a:endParaRPr lang="en-US" altLang="zh-CN" b="1" dirty="0">
              <a:solidFill>
                <a:srgbClr val="FFFFFF"/>
              </a:solidFill>
              <a:latin typeface="微软雅黑" pitchFamily="34" charset="-122"/>
              <a:ea typeface="微软雅黑" pitchFamily="34" charset="-122"/>
              <a:sym typeface="微软雅黑" pitchFamily="34" charset="-122"/>
            </a:endParaRPr>
          </a:p>
        </p:txBody>
      </p:sp>
      <p:sp>
        <p:nvSpPr>
          <p:cNvPr id="5143" name="圆角矩形 13"/>
          <p:cNvSpPr>
            <a:spLocks noChangeArrowheads="true"/>
          </p:cNvSpPr>
          <p:nvPr/>
        </p:nvSpPr>
        <p:spPr bwMode="auto">
          <a:xfrm>
            <a:off x="3002960" y="2853754"/>
            <a:ext cx="2755900" cy="644525"/>
          </a:xfrm>
          <a:prstGeom prst="roundRect">
            <a:avLst>
              <a:gd name="adj" fmla="val 50000"/>
            </a:avLst>
          </a:prstGeom>
          <a:solidFill>
            <a:srgbClr val="009999"/>
          </a:solidFill>
          <a:ln w="28575">
            <a:noFill/>
            <a:round/>
          </a:ln>
        </p:spPr>
        <p:txBody>
          <a:bodyPr anchor="ctr"/>
          <a:lstStyle/>
          <a:p>
            <a:pPr algn="ctr" eaLnBrk="1" hangingPunct="1"/>
            <a:endParaRPr lang="zh-CN" altLang="zh-CN" dirty="0">
              <a:solidFill>
                <a:srgbClr val="FFFFFF"/>
              </a:solidFill>
              <a:latin typeface="Calibri" pitchFamily="34" charset="0"/>
              <a:ea typeface="宋体" pitchFamily="2" charset="-122"/>
              <a:sym typeface="Calibri" pitchFamily="34" charset="0"/>
            </a:endParaRPr>
          </a:p>
        </p:txBody>
      </p:sp>
      <p:sp>
        <p:nvSpPr>
          <p:cNvPr id="5145" name="圆角矩形 18"/>
          <p:cNvSpPr>
            <a:spLocks noChangeArrowheads="true"/>
          </p:cNvSpPr>
          <p:nvPr/>
        </p:nvSpPr>
        <p:spPr bwMode="auto">
          <a:xfrm>
            <a:off x="2944813" y="3959225"/>
            <a:ext cx="2754312" cy="644525"/>
          </a:xfrm>
          <a:prstGeom prst="roundRect">
            <a:avLst>
              <a:gd name="adj" fmla="val 50000"/>
            </a:avLst>
          </a:prstGeom>
          <a:solidFill>
            <a:srgbClr val="009999"/>
          </a:solidFill>
          <a:ln w="28575">
            <a:noFill/>
            <a:round/>
          </a:ln>
        </p:spPr>
        <p:txBody>
          <a:bodyPr anchor="ctr"/>
          <a:lstStyle/>
          <a:p>
            <a:pPr eaLnBrk="1" hangingPunct="1"/>
            <a:r>
              <a:rPr lang="zh-CN" altLang="en-US" b="1" dirty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 </a:t>
            </a:r>
            <a:r>
              <a:rPr lang="zh-CN" altLang="en-US" b="1" dirty="0" smtClean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    存在</a:t>
            </a:r>
            <a:r>
              <a:rPr lang="zh-CN" altLang="en-US" b="1" dirty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问题</a:t>
            </a:r>
            <a:endParaRPr lang="en-US" altLang="zh-CN" b="1" dirty="0">
              <a:solidFill>
                <a:srgbClr val="FFFFFF"/>
              </a:solidFill>
              <a:latin typeface="微软雅黑" pitchFamily="34" charset="-122"/>
              <a:ea typeface="微软雅黑" pitchFamily="34" charset="-122"/>
              <a:sym typeface="微软雅黑" pitchFamily="34" charset="-122"/>
            </a:endParaRPr>
          </a:p>
        </p:txBody>
      </p:sp>
      <p:sp>
        <p:nvSpPr>
          <p:cNvPr id="5147" name="圆角矩形 23"/>
          <p:cNvSpPr>
            <a:spLocks noChangeArrowheads="true"/>
          </p:cNvSpPr>
          <p:nvPr/>
        </p:nvSpPr>
        <p:spPr bwMode="auto">
          <a:xfrm>
            <a:off x="2909888" y="5081588"/>
            <a:ext cx="2755900" cy="646112"/>
          </a:xfrm>
          <a:prstGeom prst="roundRect">
            <a:avLst>
              <a:gd name="adj" fmla="val 50000"/>
            </a:avLst>
          </a:prstGeom>
          <a:solidFill>
            <a:srgbClr val="009999"/>
          </a:solidFill>
          <a:ln w="28575">
            <a:noFill/>
            <a:round/>
          </a:ln>
        </p:spPr>
        <p:txBody>
          <a:bodyPr anchor="ctr"/>
          <a:lstStyle/>
          <a:p>
            <a:pPr algn="ctr" eaLnBrk="1" hangingPunct="1"/>
            <a:endParaRPr lang="zh-CN" altLang="zh-CN">
              <a:solidFill>
                <a:srgbClr val="FFFFFF"/>
              </a:solidFill>
              <a:latin typeface="Calibri" pitchFamily="34" charset="0"/>
              <a:ea typeface="宋体" pitchFamily="2" charset="-122"/>
              <a:sym typeface="Calibri" pitchFamily="34" charset="0"/>
            </a:endParaRPr>
          </a:p>
        </p:txBody>
      </p:sp>
      <p:sp>
        <p:nvSpPr>
          <p:cNvPr id="5149" name="TextBox 47"/>
          <p:cNvSpPr>
            <a:spLocks noChangeArrowheads="true"/>
          </p:cNvSpPr>
          <p:nvPr/>
        </p:nvSpPr>
        <p:spPr bwMode="auto">
          <a:xfrm>
            <a:off x="5883160" y="2853755"/>
            <a:ext cx="5761038" cy="152349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1000" b="1" dirty="0" smtClean="0"/>
              <a:t>耕</a:t>
            </a:r>
            <a:r>
              <a:rPr lang="zh-CN" altLang="zh-CN" sz="1000" b="1" dirty="0" smtClean="0"/>
              <a:t>地</a:t>
            </a:r>
            <a:r>
              <a:rPr lang="zh-CN" altLang="zh-CN" sz="1000" b="1" dirty="0"/>
              <a:t>保护责任目标得到有效落</a:t>
            </a:r>
            <a:r>
              <a:rPr lang="zh-CN" altLang="zh-CN" sz="1000" b="1" dirty="0" smtClean="0"/>
              <a:t>实</a:t>
            </a:r>
            <a:r>
              <a:rPr lang="zh-CN" altLang="en-US" sz="1000" b="1" dirty="0" smtClean="0"/>
              <a:t>，</a:t>
            </a:r>
            <a:r>
              <a:rPr lang="zh-CN" altLang="zh-CN" sz="1000" b="1" dirty="0" smtClean="0"/>
              <a:t>建</a:t>
            </a:r>
            <a:r>
              <a:rPr lang="zh-CN" altLang="zh-CN" sz="1000" b="1" dirty="0"/>
              <a:t>设用地得到较好保</a:t>
            </a:r>
            <a:r>
              <a:rPr lang="zh-CN" altLang="zh-CN" sz="1000" b="1" dirty="0" smtClean="0"/>
              <a:t>障</a:t>
            </a:r>
            <a:r>
              <a:rPr lang="zh-CN" altLang="zh-CN" sz="1000" b="1" dirty="0"/>
              <a:t>矿业发展态势向好，地灾防治工成效明</a:t>
            </a:r>
            <a:r>
              <a:rPr lang="zh-CN" altLang="zh-CN" sz="1000" b="1" dirty="0" smtClean="0"/>
              <a:t>显</a:t>
            </a:r>
            <a:r>
              <a:rPr lang="zh-CN" altLang="zh-CN" sz="1000" b="1" dirty="0"/>
              <a:t>土地执法得到了加</a:t>
            </a:r>
            <a:r>
              <a:rPr lang="zh-CN" altLang="zh-CN" sz="1000" b="1" dirty="0" smtClean="0"/>
              <a:t>强</a:t>
            </a:r>
            <a:r>
              <a:rPr lang="zh-CN" altLang="en-US" sz="1000" b="1" dirty="0" smtClean="0"/>
              <a:t>，</a:t>
            </a:r>
            <a:r>
              <a:rPr lang="zh-CN" altLang="zh-CN" sz="1000" b="1" dirty="0"/>
              <a:t>持续开展造林绿化工</a:t>
            </a:r>
            <a:r>
              <a:rPr lang="zh-CN" altLang="zh-CN" sz="1000" b="1" dirty="0" smtClean="0"/>
              <a:t>程</a:t>
            </a:r>
            <a:r>
              <a:rPr lang="zh-CN" altLang="en-US" sz="1000" b="1" dirty="0" smtClean="0"/>
              <a:t>，</a:t>
            </a:r>
            <a:r>
              <a:rPr lang="zh-CN" altLang="zh-CN" sz="1000" b="1" dirty="0" smtClean="0"/>
              <a:t>持</a:t>
            </a:r>
            <a:r>
              <a:rPr lang="zh-CN" altLang="zh-CN" sz="1000" b="1" dirty="0"/>
              <a:t>续发展林业产业工</a:t>
            </a:r>
            <a:r>
              <a:rPr lang="zh-CN" altLang="zh-CN" sz="1000" b="1" dirty="0" smtClean="0"/>
              <a:t>程</a:t>
            </a:r>
            <a:r>
              <a:rPr lang="zh-CN" altLang="zh-CN" sz="1000" b="1" dirty="0"/>
              <a:t>持续开展森林资源保护工</a:t>
            </a:r>
            <a:r>
              <a:rPr lang="zh-CN" altLang="zh-CN" sz="1000" b="1" dirty="0" smtClean="0"/>
              <a:t>程</a:t>
            </a:r>
            <a:r>
              <a:rPr lang="zh-CN" altLang="en-US" sz="1000" b="1" dirty="0" smtClean="0"/>
              <a:t>，</a:t>
            </a:r>
            <a:r>
              <a:rPr lang="zh-CN" altLang="zh-CN" sz="1000" b="1" dirty="0" smtClean="0"/>
              <a:t>积</a:t>
            </a:r>
            <a:r>
              <a:rPr lang="zh-CN" altLang="zh-CN" sz="1000" b="1" dirty="0"/>
              <a:t>极打造城乡一体化，加强小城镇规划建</a:t>
            </a:r>
            <a:r>
              <a:rPr lang="zh-CN" altLang="zh-CN" sz="1000" b="1" dirty="0" smtClean="0"/>
              <a:t>设</a:t>
            </a:r>
            <a:r>
              <a:rPr lang="zh-CN" altLang="zh-CN" sz="1000" b="1" dirty="0"/>
              <a:t>定期召开规划土地委员会会</a:t>
            </a:r>
            <a:r>
              <a:rPr lang="zh-CN" altLang="zh-CN" sz="1000" b="1" dirty="0" smtClean="0"/>
              <a:t>议</a:t>
            </a:r>
            <a:r>
              <a:rPr lang="zh-CN" altLang="en-US" sz="1000" b="1" dirty="0" smtClean="0"/>
              <a:t>。</a:t>
            </a:r>
            <a:endParaRPr lang="zh-CN" altLang="zh-CN" sz="1000" dirty="0"/>
          </a:p>
          <a:p>
            <a:pPr eaLnBrk="1" hangingPunct="1"/>
            <a:endParaRPr lang="zh-CN" altLang="zh-CN" dirty="0"/>
          </a:p>
          <a:p>
            <a:pPr eaLnBrk="1" hangingPunct="1"/>
            <a:endParaRPr lang="zh-CN" altLang="zh-CN" dirty="0"/>
          </a:p>
          <a:p>
            <a:pPr eaLnBrk="1" hangingPunct="1"/>
            <a:endParaRPr lang="zh-CN" altLang="zh-CN" dirty="0"/>
          </a:p>
        </p:txBody>
      </p:sp>
      <p:sp>
        <p:nvSpPr>
          <p:cNvPr id="5150" name="TextBox 48"/>
          <p:cNvSpPr>
            <a:spLocks noChangeArrowheads="true"/>
          </p:cNvSpPr>
          <p:nvPr/>
        </p:nvSpPr>
        <p:spPr bwMode="auto">
          <a:xfrm>
            <a:off x="5883160" y="4077839"/>
            <a:ext cx="5761038" cy="4154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/>
            <a:endParaRPr lang="zh-CN" altLang="en-US" dirty="0">
              <a:ea typeface="宋体" pitchFamily="2" charset="-122"/>
            </a:endParaRPr>
          </a:p>
        </p:txBody>
      </p:sp>
      <p:sp>
        <p:nvSpPr>
          <p:cNvPr id="5151" name="TextBox 50"/>
          <p:cNvSpPr>
            <a:spLocks noChangeArrowheads="true"/>
          </p:cNvSpPr>
          <p:nvPr/>
        </p:nvSpPr>
        <p:spPr bwMode="auto">
          <a:xfrm>
            <a:off x="5883160" y="5229919"/>
            <a:ext cx="5761038" cy="2462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zh-CN" sz="1000" b="1" dirty="0"/>
              <a:t>未来五年，是我市实现经济社会稳步发展、转型升级的重大战略机遇期，机遇与挑战并存。</a:t>
            </a:r>
            <a:endParaRPr lang="zh-CN" altLang="zh-CN" sz="1000" b="1" dirty="0"/>
          </a:p>
        </p:txBody>
      </p:sp>
      <p:sp>
        <p:nvSpPr>
          <p:cNvPr id="5153" name="文本框 12"/>
          <p:cNvSpPr>
            <a:spLocks noChangeArrowheads="true"/>
          </p:cNvSpPr>
          <p:nvPr/>
        </p:nvSpPr>
        <p:spPr bwMode="auto">
          <a:xfrm>
            <a:off x="3398838" y="2949575"/>
            <a:ext cx="1531188" cy="4154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/>
            <a:r>
              <a:rPr lang="zh-CN" altLang="en-US" b="1" dirty="0" smtClean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十三五成绩</a:t>
            </a:r>
            <a:endParaRPr lang="en-US" altLang="zh-CN" b="1" dirty="0">
              <a:solidFill>
                <a:srgbClr val="FFFFFF"/>
              </a:solidFill>
              <a:latin typeface="微软雅黑" pitchFamily="34" charset="-122"/>
              <a:ea typeface="微软雅黑" pitchFamily="34" charset="-122"/>
              <a:sym typeface="微软雅黑" pitchFamily="34" charset="-122"/>
            </a:endParaRPr>
          </a:p>
        </p:txBody>
      </p:sp>
      <p:sp>
        <p:nvSpPr>
          <p:cNvPr id="5155" name="文本框 12"/>
          <p:cNvSpPr>
            <a:spLocks noChangeArrowheads="true"/>
          </p:cNvSpPr>
          <p:nvPr/>
        </p:nvSpPr>
        <p:spPr bwMode="auto">
          <a:xfrm>
            <a:off x="3398838" y="5197475"/>
            <a:ext cx="1261884" cy="4154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/>
            <a:r>
              <a:rPr lang="zh-CN" altLang="en-US" b="1" dirty="0" smtClean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发展环境</a:t>
            </a:r>
            <a:endParaRPr lang="en-US" altLang="zh-CN" b="1" dirty="0">
              <a:solidFill>
                <a:srgbClr val="FFFFFF"/>
              </a:solidFill>
              <a:latin typeface="微软雅黑" pitchFamily="34" charset="-122"/>
              <a:ea typeface="微软雅黑" pitchFamily="34" charset="-122"/>
              <a:sym typeface="微软雅黑" pitchFamily="34" charset="-122"/>
            </a:endParaRPr>
          </a:p>
        </p:txBody>
      </p:sp>
      <p:sp>
        <p:nvSpPr>
          <p:cNvPr id="40" name="矩形 39"/>
          <p:cNvSpPr/>
          <p:nvPr/>
        </p:nvSpPr>
        <p:spPr>
          <a:xfrm rot="10800000" flipV="true">
            <a:off x="5883160" y="1773679"/>
            <a:ext cx="4968345" cy="553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1000" b="1" dirty="0"/>
              <a:t>为深入贯彻落实党的十九大和十九届三中、四中全会精神，有力推进生态文明建设，提高自然资源对经济社会全面协调可持续发展的保障能力，切合我市发展实际</a:t>
            </a:r>
            <a:r>
              <a:rPr lang="zh-CN" altLang="zh-CN" sz="1000" b="1" dirty="0" smtClean="0"/>
              <a:t>，更</a:t>
            </a:r>
            <a:r>
              <a:rPr lang="zh-CN" altLang="zh-CN" sz="1000" b="1" dirty="0"/>
              <a:t>好地服务全市经济社会发展大</a:t>
            </a:r>
            <a:r>
              <a:rPr lang="zh-CN" altLang="zh-CN" sz="1000" b="1" dirty="0" smtClean="0"/>
              <a:t>局</a:t>
            </a:r>
            <a:r>
              <a:rPr lang="zh-CN" altLang="en-US" sz="1000" b="1" dirty="0" smtClean="0"/>
              <a:t>，</a:t>
            </a:r>
            <a:r>
              <a:rPr lang="zh-CN" altLang="zh-CN" sz="1000" b="1" dirty="0" smtClean="0"/>
              <a:t>科</a:t>
            </a:r>
            <a:r>
              <a:rPr lang="zh-CN" altLang="zh-CN" sz="1000" b="1" dirty="0"/>
              <a:t>学编制开原市自然资源“十四五”规</a:t>
            </a:r>
            <a:r>
              <a:rPr lang="zh-CN" altLang="zh-CN" sz="1000" b="1" dirty="0" smtClean="0"/>
              <a:t>划</a:t>
            </a:r>
            <a:r>
              <a:rPr lang="zh-CN" altLang="en-US" sz="1000" b="1" dirty="0" smtClean="0"/>
              <a:t>。</a:t>
            </a:r>
            <a:endParaRPr lang="zh-CN" altLang="zh-CN" sz="1000" b="1" dirty="0"/>
          </a:p>
        </p:txBody>
      </p:sp>
      <p:sp>
        <p:nvSpPr>
          <p:cNvPr id="43" name="矩形 42"/>
          <p:cNvSpPr/>
          <p:nvPr/>
        </p:nvSpPr>
        <p:spPr>
          <a:xfrm>
            <a:off x="5955165" y="3933829"/>
            <a:ext cx="5256365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1000" b="1" dirty="0"/>
              <a:t>我市工业化正处于发展起步阶</a:t>
            </a:r>
            <a:r>
              <a:rPr lang="zh-CN" altLang="zh-CN" sz="1000" b="1" dirty="0" smtClean="0"/>
              <a:t>段</a:t>
            </a:r>
            <a:r>
              <a:rPr lang="zh-CN" altLang="en-US" sz="1000" b="1" dirty="0" smtClean="0"/>
              <a:t>，</a:t>
            </a:r>
            <a:r>
              <a:rPr lang="zh-CN" altLang="zh-CN" sz="1000" b="1" dirty="0"/>
              <a:t>产业层次偏低、产业链还不完整、企业规模不大、竞争能力不</a:t>
            </a:r>
            <a:r>
              <a:rPr lang="zh-CN" altLang="zh-CN" sz="1000" b="1" dirty="0" smtClean="0"/>
              <a:t>强</a:t>
            </a:r>
            <a:r>
              <a:rPr lang="zh-CN" altLang="en-US" sz="1000" b="1" dirty="0"/>
              <a:t>；</a:t>
            </a:r>
            <a:r>
              <a:rPr lang="zh-CN" altLang="zh-CN" sz="1000" b="1" dirty="0" smtClean="0"/>
              <a:t>三</a:t>
            </a:r>
            <a:r>
              <a:rPr lang="zh-CN" altLang="zh-CN" sz="1000" b="1" dirty="0"/>
              <a:t>产发展水平偏</a:t>
            </a:r>
            <a:r>
              <a:rPr lang="zh-CN" altLang="zh-CN" sz="1000" b="1" dirty="0" smtClean="0"/>
              <a:t>低</a:t>
            </a:r>
            <a:r>
              <a:rPr lang="zh-CN" altLang="zh-CN" sz="1000" b="1" dirty="0"/>
              <a:t>城市化进程相对滞</a:t>
            </a:r>
            <a:r>
              <a:rPr lang="zh-CN" altLang="zh-CN" sz="1000" b="1" dirty="0" smtClean="0"/>
              <a:t>后</a:t>
            </a:r>
            <a:r>
              <a:rPr lang="zh-CN" altLang="en-US" sz="1000" b="1" dirty="0" smtClean="0"/>
              <a:t>；</a:t>
            </a:r>
            <a:r>
              <a:rPr lang="zh-CN" altLang="zh-CN" sz="1000" b="1" dirty="0" smtClean="0"/>
              <a:t>城</a:t>
            </a:r>
            <a:r>
              <a:rPr lang="zh-CN" altLang="zh-CN" sz="1000" b="1" dirty="0"/>
              <a:t>镇功能和公共服务体系尚不完善，城镇化水平没有真正实现从量到质的转变，还不足以带动全域的发展，布局科学、结构合理的城乡协同发展体系尚未形成。</a:t>
            </a:r>
            <a:endParaRPr lang="zh-CN" altLang="zh-CN" sz="1000" b="1" dirty="0"/>
          </a:p>
          <a:p>
            <a:endParaRPr lang="zh-CN" altLang="en-US" sz="1000" b="1" dirty="0"/>
          </a:p>
        </p:txBody>
      </p:sp>
    </p:spTree>
    <p:custDataLst>
      <p:tags r:id="rId1"/>
    </p:custDataLst>
  </p:cSld>
  <p:clrMapOvr>
    <a:masterClrMapping/>
  </p:clrMapOvr>
  <p:transition advTm="4453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21" dur="500" tmFilter="0,0; .5, 1; 1, 1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44" dur="500" tmFilter="0,0; .5, 1; 1, 1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52" dur="500" tmFilter="0,0; .5, 1; 1, 1"/>
                                        <p:tgtEl>
                                          <p:spTgt spid="5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700"/>
                            </p:stCondLst>
                            <p:childTnLst>
                              <p:par>
                                <p:cTn id="5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56" dur="1000"/>
                                        <p:tgtEl>
                                          <p:spTgt spid="5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700"/>
                            </p:stCondLst>
                            <p:childTnLst>
                              <p:par>
                                <p:cTn id="60" presetID="42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62" dur="1000"/>
                                        <p:tgtEl>
                                          <p:spTgt spid="5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700"/>
                            </p:stCondLst>
                            <p:childTnLst>
                              <p:par>
                                <p:cTn id="66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72" dur="500" tmFilter="0,0; .5, 1; 1, 1"/>
                                        <p:tgtEl>
                                          <p:spTgt spid="5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350"/>
                            </p:stCondLst>
                            <p:childTnLst>
                              <p:par>
                                <p:cTn id="7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76" dur="1000"/>
                                        <p:tgtEl>
                                          <p:spTgt spid="5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7" grpId="0" bldLvl="0"/>
      <p:bldP spid="5138" grpId="0" bldLvl="0" animBg="true"/>
      <p:bldP spid="5139" grpId="0" animBg="true"/>
      <p:bldP spid="5140" grpId="0" bldLvl="0" animBg="true"/>
      <p:bldP spid="5141" grpId="0" bldLvl="0"/>
      <p:bldP spid="5143" grpId="0" bldLvl="0" animBg="true"/>
      <p:bldP spid="5145" grpId="0" bldLvl="0" animBg="true"/>
      <p:bldP spid="5147" grpId="0" bldLvl="0" animBg="true"/>
      <p:bldP spid="5149" grpId="0" bldLvl="0"/>
      <p:bldP spid="5150" grpId="0" bldLvl="0"/>
      <p:bldP spid="5151" grpId="0" bldLvl="0"/>
      <p:bldP spid="5153" grpId="0" bldLvl="0"/>
      <p:bldP spid="5155" grpId="0" bldLvl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灯片编号占位符 4"/>
          <p:cNvSpPr>
            <a:spLocks noGrp="true" noChangeArrowheads="true"/>
          </p:cNvSpPr>
          <p:nvPr>
            <p:ph type="sldNum" sz="quarter" idx="12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pPr>
              <a:buFontTx/>
              <a:buNone/>
            </a:pPr>
            <a:fld id="{1EBA2B39-514A-497B-8FAA-3834811415E0}" type="slidenum">
              <a:rPr altLang="en-US" sz="1400">
                <a:solidFill>
                  <a:srgbClr val="898989"/>
                </a:solidFill>
              </a:rPr>
            </a:fld>
            <a:endParaRPr lang="zh-CN" altLang="en-US" sz="1400">
              <a:solidFill>
                <a:srgbClr val="898989"/>
              </a:solidFill>
            </a:endParaRPr>
          </a:p>
        </p:txBody>
      </p:sp>
      <p:sp>
        <p:nvSpPr>
          <p:cNvPr id="17411" name="矩形 6"/>
          <p:cNvSpPr>
            <a:spLocks noChangeArrowheads="true"/>
          </p:cNvSpPr>
          <p:nvPr/>
        </p:nvSpPr>
        <p:spPr bwMode="auto">
          <a:xfrm>
            <a:off x="0" y="333375"/>
            <a:ext cx="12198350" cy="431800"/>
          </a:xfrm>
          <a:prstGeom prst="rect">
            <a:avLst/>
          </a:prstGeom>
          <a:solidFill>
            <a:srgbClr val="009999"/>
          </a:solidFill>
          <a:ln w="25400">
            <a:noFill/>
            <a:miter lim="800000"/>
          </a:ln>
        </p:spPr>
        <p:txBody>
          <a:bodyPr anchor="ctr"/>
          <a:lstStyle/>
          <a:p>
            <a:pPr algn="ctr" eaLnBrk="1" hangingPunct="1"/>
            <a:endParaRPr lang="zh-CN" altLang="zh-CN">
              <a:solidFill>
                <a:srgbClr val="FFFFFF"/>
              </a:solidFill>
              <a:latin typeface="宋体" pitchFamily="2" charset="-122"/>
              <a:ea typeface="宋体" pitchFamily="2" charset="-122"/>
              <a:sym typeface="宋体" pitchFamily="2" charset="-122"/>
            </a:endParaRPr>
          </a:p>
        </p:txBody>
      </p:sp>
      <p:sp>
        <p:nvSpPr>
          <p:cNvPr id="17412" name="矩形 8"/>
          <p:cNvSpPr>
            <a:spLocks noChangeArrowheads="true"/>
          </p:cNvSpPr>
          <p:nvPr/>
        </p:nvSpPr>
        <p:spPr bwMode="auto">
          <a:xfrm>
            <a:off x="5522913" y="333375"/>
            <a:ext cx="1223962" cy="431800"/>
          </a:xfrm>
          <a:prstGeom prst="rect">
            <a:avLst/>
          </a:prstGeom>
          <a:noFill/>
          <a:ln w="25400">
            <a:noFill/>
            <a:miter lim="800000"/>
          </a:ln>
        </p:spPr>
        <p:txBody>
          <a:bodyPr anchor="ctr"/>
          <a:lstStyle/>
          <a:p>
            <a:pPr algn="ctr" eaLnBrk="1" hangingPunct="1"/>
            <a:endParaRPr lang="zh-CN" altLang="en-US" dirty="0">
              <a:ea typeface="宋体" pitchFamily="2" charset="-122"/>
            </a:endParaRPr>
          </a:p>
        </p:txBody>
      </p:sp>
      <p:sp>
        <p:nvSpPr>
          <p:cNvPr id="17413" name="矩形 11"/>
          <p:cNvSpPr>
            <a:spLocks noChangeArrowheads="true"/>
          </p:cNvSpPr>
          <p:nvPr/>
        </p:nvSpPr>
        <p:spPr bwMode="auto">
          <a:xfrm>
            <a:off x="6770688" y="333375"/>
            <a:ext cx="1223962" cy="431800"/>
          </a:xfrm>
          <a:prstGeom prst="rect">
            <a:avLst/>
          </a:prstGeom>
          <a:noFill/>
          <a:ln w="25400">
            <a:noFill/>
            <a:miter lim="800000"/>
          </a:ln>
        </p:spPr>
        <p:txBody>
          <a:bodyPr anchor="ctr"/>
          <a:lstStyle/>
          <a:p>
            <a:pPr algn="ctr" eaLnBrk="1" hangingPunct="1"/>
            <a:endParaRPr lang="zh-CN" altLang="en-US" sz="2000" dirty="0">
              <a:solidFill>
                <a:srgbClr val="FFFFFF"/>
              </a:solidFill>
              <a:latin typeface="微软雅黑" pitchFamily="34" charset="-122"/>
              <a:ea typeface="微软雅黑" pitchFamily="34" charset="-122"/>
              <a:sym typeface="微软雅黑" pitchFamily="34" charset="-122"/>
            </a:endParaRPr>
          </a:p>
        </p:txBody>
      </p:sp>
      <p:sp>
        <p:nvSpPr>
          <p:cNvPr id="17414" name="矩形 12"/>
          <p:cNvSpPr>
            <a:spLocks noChangeArrowheads="true"/>
          </p:cNvSpPr>
          <p:nvPr/>
        </p:nvSpPr>
        <p:spPr bwMode="auto">
          <a:xfrm>
            <a:off x="8018463" y="333375"/>
            <a:ext cx="1223962" cy="431800"/>
          </a:xfrm>
          <a:prstGeom prst="rect">
            <a:avLst/>
          </a:prstGeom>
          <a:noFill/>
          <a:ln w="25400">
            <a:noFill/>
            <a:miter lim="800000"/>
          </a:ln>
        </p:spPr>
        <p:txBody>
          <a:bodyPr anchor="ctr"/>
          <a:lstStyle/>
          <a:p>
            <a:pPr algn="ctr" eaLnBrk="1" hangingPunct="1"/>
            <a:endParaRPr lang="zh-CN" altLang="en-US" sz="2000" dirty="0">
              <a:solidFill>
                <a:srgbClr val="FFFFFF"/>
              </a:solidFill>
              <a:latin typeface="微软雅黑" pitchFamily="34" charset="-122"/>
              <a:ea typeface="微软雅黑" pitchFamily="34" charset="-122"/>
              <a:sym typeface="微软雅黑" pitchFamily="34" charset="-122"/>
            </a:endParaRPr>
          </a:p>
        </p:txBody>
      </p:sp>
      <p:sp>
        <p:nvSpPr>
          <p:cNvPr id="17415" name="矩形 13"/>
          <p:cNvSpPr>
            <a:spLocks noChangeArrowheads="true"/>
          </p:cNvSpPr>
          <p:nvPr/>
        </p:nvSpPr>
        <p:spPr bwMode="auto">
          <a:xfrm>
            <a:off x="9266238" y="333375"/>
            <a:ext cx="1223962" cy="431800"/>
          </a:xfrm>
          <a:prstGeom prst="rect">
            <a:avLst/>
          </a:prstGeom>
          <a:noFill/>
          <a:ln w="25400">
            <a:noFill/>
            <a:miter lim="800000"/>
          </a:ln>
        </p:spPr>
        <p:txBody>
          <a:bodyPr anchor="ctr"/>
          <a:lstStyle/>
          <a:p>
            <a:pPr algn="ctr" eaLnBrk="1" hangingPunct="1"/>
            <a:endParaRPr lang="zh-CN" altLang="en-US" sz="2000" dirty="0">
              <a:solidFill>
                <a:srgbClr val="FFFFFF"/>
              </a:solidFill>
              <a:latin typeface="微软雅黑" pitchFamily="34" charset="-122"/>
              <a:ea typeface="微软雅黑" pitchFamily="34" charset="-122"/>
              <a:sym typeface="微软雅黑" pitchFamily="34" charset="-122"/>
            </a:endParaRPr>
          </a:p>
        </p:txBody>
      </p:sp>
      <p:sp>
        <p:nvSpPr>
          <p:cNvPr id="17416" name="矩形 1"/>
          <p:cNvSpPr>
            <a:spLocks noChangeArrowheads="true"/>
          </p:cNvSpPr>
          <p:nvPr/>
        </p:nvSpPr>
        <p:spPr bwMode="auto">
          <a:xfrm>
            <a:off x="194765" y="765609"/>
            <a:ext cx="12198350" cy="71438"/>
          </a:xfrm>
          <a:prstGeom prst="rect">
            <a:avLst/>
          </a:prstGeom>
          <a:solidFill>
            <a:srgbClr val="E36C09"/>
          </a:solidFill>
          <a:ln w="25400">
            <a:noFill/>
            <a:miter lim="800000"/>
          </a:ln>
        </p:spPr>
        <p:txBody>
          <a:bodyPr anchor="ctr"/>
          <a:lstStyle/>
          <a:p>
            <a:pPr algn="ctr" eaLnBrk="1" hangingPunct="1"/>
            <a:endParaRPr lang="zh-CN" altLang="zh-CN">
              <a:solidFill>
                <a:srgbClr val="FFFFFF"/>
              </a:solidFill>
              <a:latin typeface="宋体" pitchFamily="2" charset="-122"/>
              <a:ea typeface="宋体" pitchFamily="2" charset="-122"/>
              <a:sym typeface="宋体" pitchFamily="2" charset="-122"/>
            </a:endParaRPr>
          </a:p>
        </p:txBody>
      </p:sp>
      <p:grpSp>
        <p:nvGrpSpPr>
          <p:cNvPr id="17418" name="组合 5"/>
          <p:cNvGrpSpPr/>
          <p:nvPr/>
        </p:nvGrpSpPr>
        <p:grpSpPr bwMode="auto">
          <a:xfrm>
            <a:off x="10944225" y="368300"/>
            <a:ext cx="360363" cy="361950"/>
            <a:chOff x="0" y="0"/>
            <a:chExt cx="360000" cy="360000"/>
          </a:xfrm>
        </p:grpSpPr>
        <p:sp>
          <p:nvSpPr>
            <p:cNvPr id="17444" name="椭圆 15"/>
            <p:cNvSpPr>
              <a:spLocks noChangeArrowheads="true"/>
            </p:cNvSpPr>
            <p:nvPr/>
          </p:nvSpPr>
          <p:spPr bwMode="auto">
            <a:xfrm>
              <a:off x="0" y="0"/>
              <a:ext cx="360000" cy="360000"/>
            </a:xfrm>
            <a:prstGeom prst="ellipse">
              <a:avLst/>
            </a:prstGeom>
            <a:solidFill>
              <a:schemeClr val="bg1"/>
            </a:solidFill>
            <a:ln w="25400">
              <a:noFill/>
              <a:round/>
            </a:ln>
          </p:spPr>
          <p:txBody>
            <a:bodyPr anchor="ctr"/>
            <a:lstStyle/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itchFamily="2" charset="-122"/>
                <a:ea typeface="宋体" pitchFamily="2" charset="-122"/>
                <a:sym typeface="宋体" pitchFamily="2" charset="-122"/>
              </a:endParaRPr>
            </a:p>
          </p:txBody>
        </p:sp>
        <p:sp>
          <p:nvSpPr>
            <p:cNvPr id="17445" name="燕尾形 16">
              <a:hlinkClick r:id="" action="ppaction://hlinkshowjump?jump=previousslide"/>
            </p:cNvPr>
            <p:cNvSpPr>
              <a:spLocks noChangeArrowheads="true"/>
            </p:cNvSpPr>
            <p:nvPr/>
          </p:nvSpPr>
          <p:spPr bwMode="auto">
            <a:xfrm flipH="true">
              <a:off x="93569" y="93569"/>
              <a:ext cx="172863" cy="172863"/>
            </a:xfrm>
            <a:prstGeom prst="chevron">
              <a:avLst>
                <a:gd name="adj" fmla="val 50000"/>
              </a:avLst>
            </a:prstGeom>
            <a:solidFill>
              <a:srgbClr val="009999"/>
            </a:solidFill>
            <a:ln w="25400">
              <a:noFill/>
              <a:miter lim="800000"/>
            </a:ln>
          </p:spPr>
          <p:txBody>
            <a:bodyPr anchor="ctr"/>
            <a:lstStyle/>
            <a:p>
              <a:pPr algn="ctr" eaLnBrk="1" hangingPunct="1"/>
              <a:endParaRPr lang="zh-CN" altLang="zh-CN">
                <a:latin typeface="宋体" pitchFamily="2" charset="-122"/>
                <a:ea typeface="宋体" pitchFamily="2" charset="-122"/>
                <a:sym typeface="宋体" pitchFamily="2" charset="-122"/>
              </a:endParaRPr>
            </a:p>
          </p:txBody>
        </p:sp>
      </p:grpSp>
      <p:grpSp>
        <p:nvGrpSpPr>
          <p:cNvPr id="17419" name="组合 4"/>
          <p:cNvGrpSpPr/>
          <p:nvPr/>
        </p:nvGrpSpPr>
        <p:grpSpPr bwMode="auto">
          <a:xfrm>
            <a:off x="11449050" y="368300"/>
            <a:ext cx="360363" cy="361950"/>
            <a:chOff x="0" y="0"/>
            <a:chExt cx="360000" cy="360000"/>
          </a:xfrm>
        </p:grpSpPr>
        <p:sp>
          <p:nvSpPr>
            <p:cNvPr id="17442" name="椭圆 2"/>
            <p:cNvSpPr>
              <a:spLocks noChangeArrowheads="true"/>
            </p:cNvSpPr>
            <p:nvPr/>
          </p:nvSpPr>
          <p:spPr bwMode="auto">
            <a:xfrm>
              <a:off x="0" y="0"/>
              <a:ext cx="360000" cy="360000"/>
            </a:xfrm>
            <a:prstGeom prst="ellipse">
              <a:avLst/>
            </a:prstGeom>
            <a:solidFill>
              <a:schemeClr val="bg1"/>
            </a:solidFill>
            <a:ln w="25400">
              <a:noFill/>
              <a:round/>
            </a:ln>
          </p:spPr>
          <p:txBody>
            <a:bodyPr anchor="ctr"/>
            <a:lstStyle/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itchFamily="2" charset="-122"/>
                <a:ea typeface="宋体" pitchFamily="2" charset="-122"/>
                <a:sym typeface="宋体" pitchFamily="2" charset="-122"/>
              </a:endParaRPr>
            </a:p>
          </p:txBody>
        </p:sp>
        <p:sp>
          <p:nvSpPr>
            <p:cNvPr id="17443" name="燕尾形 3">
              <a:hlinkClick r:id="" action="ppaction://hlinkshowjump?jump=nextslide"/>
            </p:cNvPr>
            <p:cNvSpPr>
              <a:spLocks noChangeArrowheads="true"/>
            </p:cNvSpPr>
            <p:nvPr/>
          </p:nvSpPr>
          <p:spPr bwMode="auto">
            <a:xfrm>
              <a:off x="93569" y="93569"/>
              <a:ext cx="172863" cy="172863"/>
            </a:xfrm>
            <a:prstGeom prst="chevron">
              <a:avLst>
                <a:gd name="adj" fmla="val 50000"/>
              </a:avLst>
            </a:prstGeom>
            <a:solidFill>
              <a:srgbClr val="009999"/>
            </a:solidFill>
            <a:ln w="25400">
              <a:noFill/>
              <a:miter lim="800000"/>
            </a:ln>
          </p:spPr>
          <p:txBody>
            <a:bodyPr anchor="ctr"/>
            <a:lstStyle/>
            <a:p>
              <a:pPr algn="ctr" eaLnBrk="1" hangingPunct="1"/>
              <a:endParaRPr lang="zh-CN" altLang="zh-CN">
                <a:latin typeface="宋体" pitchFamily="2" charset="-122"/>
                <a:ea typeface="宋体" pitchFamily="2" charset="-122"/>
                <a:sym typeface="宋体" pitchFamily="2" charset="-122"/>
              </a:endParaRPr>
            </a:p>
          </p:txBody>
        </p:sp>
      </p:grpSp>
      <p:sp>
        <p:nvSpPr>
          <p:cNvPr id="17420" name="矩形 6"/>
          <p:cNvSpPr>
            <a:spLocks noChangeArrowheads="true"/>
          </p:cNvSpPr>
          <p:nvPr/>
        </p:nvSpPr>
        <p:spPr bwMode="auto">
          <a:xfrm>
            <a:off x="0" y="6562725"/>
            <a:ext cx="12198350" cy="296863"/>
          </a:xfrm>
          <a:prstGeom prst="rect">
            <a:avLst/>
          </a:prstGeom>
          <a:solidFill>
            <a:srgbClr val="009999"/>
          </a:solidFill>
          <a:ln w="25400">
            <a:noFill/>
            <a:miter lim="800000"/>
          </a:ln>
        </p:spPr>
        <p:txBody>
          <a:bodyPr anchor="ctr"/>
          <a:lstStyle/>
          <a:p>
            <a:pPr algn="ctr" eaLnBrk="1" hangingPunct="1"/>
            <a:endParaRPr lang="zh-CN" altLang="zh-CN">
              <a:solidFill>
                <a:srgbClr val="FFFFFF"/>
              </a:solidFill>
              <a:latin typeface="宋体" pitchFamily="2" charset="-122"/>
              <a:ea typeface="宋体" pitchFamily="2" charset="-122"/>
              <a:sym typeface="宋体" pitchFamily="2" charset="-122"/>
            </a:endParaRPr>
          </a:p>
        </p:txBody>
      </p:sp>
      <p:sp>
        <p:nvSpPr>
          <p:cNvPr id="17421" name="矩形 1"/>
          <p:cNvSpPr>
            <a:spLocks noChangeArrowheads="true"/>
          </p:cNvSpPr>
          <p:nvPr/>
        </p:nvSpPr>
        <p:spPr bwMode="auto">
          <a:xfrm>
            <a:off x="0" y="6599238"/>
            <a:ext cx="12198350" cy="71437"/>
          </a:xfrm>
          <a:prstGeom prst="rect">
            <a:avLst/>
          </a:prstGeom>
          <a:solidFill>
            <a:srgbClr val="F2F2F2"/>
          </a:solidFill>
          <a:ln w="25400">
            <a:noFill/>
            <a:miter lim="800000"/>
          </a:ln>
        </p:spPr>
        <p:txBody>
          <a:bodyPr anchor="ctr"/>
          <a:lstStyle/>
          <a:p>
            <a:pPr algn="ctr" eaLnBrk="1" hangingPunct="1"/>
            <a:endParaRPr lang="zh-CN" altLang="zh-CN">
              <a:solidFill>
                <a:srgbClr val="FFFFFF"/>
              </a:solidFill>
              <a:latin typeface="宋体" pitchFamily="2" charset="-122"/>
              <a:ea typeface="宋体" pitchFamily="2" charset="-122"/>
              <a:sym typeface="宋体" pitchFamily="2" charset="-122"/>
            </a:endParaRPr>
          </a:p>
        </p:txBody>
      </p:sp>
      <p:sp>
        <p:nvSpPr>
          <p:cNvPr id="6161" name="任意多边形 4"/>
          <p:cNvSpPr>
            <a:spLocks noChangeArrowheads="true"/>
          </p:cNvSpPr>
          <p:nvPr/>
        </p:nvSpPr>
        <p:spPr bwMode="auto">
          <a:xfrm>
            <a:off x="1519238" y="2690813"/>
            <a:ext cx="9153525" cy="1587"/>
          </a:xfrm>
          <a:custGeom>
            <a:avLst/>
            <a:gdLst>
              <a:gd name="T0" fmla="*/ 0 w 8374743"/>
              <a:gd name="T1" fmla="*/ 0 h 1349828"/>
              <a:gd name="T2" fmla="*/ 0 w 8374743"/>
              <a:gd name="T3" fmla="*/ 0 h 1349828"/>
              <a:gd name="T4" fmla="*/ 11951954 w 8374743"/>
              <a:gd name="T5" fmla="*/ 0 h 1349828"/>
              <a:gd name="T6" fmla="*/ 0 60000 65536"/>
              <a:gd name="T7" fmla="*/ 0 60000 65536"/>
              <a:gd name="T8" fmla="*/ 0 60000 65536"/>
              <a:gd name="T9" fmla="*/ 0 w 8374743"/>
              <a:gd name="T10" fmla="*/ 0 h 1349828"/>
              <a:gd name="T11" fmla="*/ 8374743 w 8374743"/>
              <a:gd name="T12" fmla="*/ 1349828 h 13498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374743" h="1349828">
                <a:moveTo>
                  <a:pt x="0" y="0"/>
                </a:moveTo>
                <a:lnTo>
                  <a:pt x="0" y="1349828"/>
                </a:lnTo>
                <a:lnTo>
                  <a:pt x="8374743" y="1349828"/>
                </a:lnTo>
              </a:path>
            </a:pathLst>
          </a:custGeom>
          <a:solidFill>
            <a:srgbClr val="009999"/>
          </a:solidFill>
          <a:ln w="25400">
            <a:solidFill>
              <a:srgbClr val="18316A"/>
            </a:solidFill>
            <a:bevel/>
            <a:headEnd type="oval" w="med" len="med"/>
            <a:tailEnd type="oval" w="med" len="med"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4" name="组合 5"/>
          <p:cNvGrpSpPr/>
          <p:nvPr/>
        </p:nvGrpSpPr>
        <p:grpSpPr bwMode="auto">
          <a:xfrm>
            <a:off x="1778875" y="1917689"/>
            <a:ext cx="2448170" cy="4012833"/>
            <a:chOff x="-364818" y="65851"/>
            <a:chExt cx="2448170" cy="3669879"/>
          </a:xfrm>
        </p:grpSpPr>
        <p:sp>
          <p:nvSpPr>
            <p:cNvPr id="17439" name="椭圆 6"/>
            <p:cNvSpPr>
              <a:spLocks noChangeArrowheads="true"/>
            </p:cNvSpPr>
            <p:nvPr/>
          </p:nvSpPr>
          <p:spPr bwMode="auto">
            <a:xfrm>
              <a:off x="1003277" y="724362"/>
              <a:ext cx="179388" cy="177800"/>
            </a:xfrm>
            <a:prstGeom prst="ellipse">
              <a:avLst/>
            </a:prstGeom>
            <a:solidFill>
              <a:srgbClr val="009999"/>
            </a:solidFill>
            <a:ln w="25400">
              <a:solidFill>
                <a:srgbClr val="FFFFFF"/>
              </a:solidFill>
              <a:bevel/>
            </a:ln>
          </p:spPr>
          <p:txBody>
            <a:bodyPr anchor="ctr"/>
            <a:lstStyle/>
            <a:p>
              <a:pPr algn="ctr" eaLnBrk="1" hangingPunct="1"/>
              <a:endParaRPr lang="zh-CN" altLang="zh-CN" sz="1300">
                <a:solidFill>
                  <a:srgbClr val="FFFFFF"/>
                </a:solidFill>
                <a:latin typeface="Calibri" pitchFamily="34" charset="0"/>
                <a:ea typeface="宋体" pitchFamily="2" charset="-122"/>
                <a:sym typeface="Calibri" pitchFamily="34" charset="0"/>
              </a:endParaRPr>
            </a:p>
          </p:txBody>
        </p:sp>
        <p:sp>
          <p:nvSpPr>
            <p:cNvPr id="17440" name="椭圆形标注 7"/>
            <p:cNvSpPr>
              <a:spLocks noChangeArrowheads="true"/>
            </p:cNvSpPr>
            <p:nvPr/>
          </p:nvSpPr>
          <p:spPr bwMode="auto">
            <a:xfrm flipH="true">
              <a:off x="-76798" y="65851"/>
              <a:ext cx="1512105" cy="493713"/>
            </a:xfrm>
            <a:prstGeom prst="wedgeEllipseCallout">
              <a:avLst>
                <a:gd name="adj1" fmla="val -27065"/>
                <a:gd name="adj2" fmla="val 71625"/>
              </a:avLst>
            </a:prstGeom>
            <a:solidFill>
              <a:srgbClr val="009999"/>
            </a:solidFill>
            <a:ln w="25400">
              <a:noFill/>
              <a:miter lim="800000"/>
            </a:ln>
          </p:spPr>
          <p:txBody>
            <a:bodyPr lIns="0" tIns="0" rIns="0" bIns="0" anchor="ctr"/>
            <a:lstStyle/>
            <a:p>
              <a:pPr algn="ctr" eaLnBrk="1" hangingPunct="1"/>
              <a:r>
                <a:rPr lang="en-US" altLang="zh-CN" sz="1200" b="1" dirty="0" smtClean="0">
                  <a:solidFill>
                    <a:srgbClr val="FFFFFF"/>
                  </a:solidFill>
                  <a:latin typeface="+mj-ea"/>
                  <a:ea typeface="+mj-ea"/>
                  <a:sym typeface="Times New Roman" pitchFamily="18" charset="0"/>
                </a:rPr>
                <a:t>01</a:t>
              </a:r>
              <a:r>
                <a:rPr lang="zh-CN" altLang="zh-CN" sz="1200" b="1" dirty="0">
                  <a:latin typeface="+mj-ea"/>
                  <a:ea typeface="+mj-ea"/>
                </a:rPr>
                <a:t> </a:t>
              </a:r>
              <a:r>
                <a:rPr lang="zh-CN" altLang="zh-CN" sz="1200" b="1" dirty="0">
                  <a:solidFill>
                    <a:schemeClr val="bg1"/>
                  </a:solidFill>
                  <a:latin typeface="+mj-ea"/>
                  <a:ea typeface="+mj-ea"/>
                </a:rPr>
                <a:t>指导思想</a:t>
              </a:r>
              <a:endParaRPr lang="zh-CN" altLang="en-US" sz="1200" b="1" dirty="0">
                <a:solidFill>
                  <a:schemeClr val="bg1"/>
                </a:solidFill>
                <a:latin typeface="+mj-ea"/>
                <a:ea typeface="+mj-ea"/>
              </a:endParaRPr>
            </a:p>
          </p:txBody>
        </p:sp>
        <p:sp>
          <p:nvSpPr>
            <p:cNvPr id="17441" name="任意多边形 8"/>
            <p:cNvSpPr>
              <a:spLocks noChangeArrowheads="true"/>
            </p:cNvSpPr>
            <p:nvPr/>
          </p:nvSpPr>
          <p:spPr bwMode="auto">
            <a:xfrm>
              <a:off x="-364818" y="987767"/>
              <a:ext cx="2448170" cy="2747963"/>
            </a:xfrm>
            <a:custGeom>
              <a:avLst/>
              <a:gdLst>
                <a:gd name="T0" fmla="*/ 7653268 w 1293018"/>
                <a:gd name="T1" fmla="*/ 0 h 2000700"/>
                <a:gd name="T2" fmla="*/ 8351800 w 1293018"/>
                <a:gd name="T3" fmla="*/ 1209788 h 2000700"/>
                <a:gd name="T4" fmla="*/ 10667581 w 1293018"/>
                <a:gd name="T5" fmla="*/ 1209788 h 2000700"/>
                <a:gd name="T6" fmla="*/ 11870287 w 1293018"/>
                <a:gd name="T7" fmla="*/ 2417892 h 2000700"/>
                <a:gd name="T8" fmla="*/ 11870287 w 1293018"/>
                <a:gd name="T9" fmla="*/ 17241385 h 2000700"/>
                <a:gd name="T10" fmla="*/ 10667581 w 1293018"/>
                <a:gd name="T11" fmla="*/ 18449487 h 2000700"/>
                <a:gd name="T12" fmla="*/ 1202700 w 1293018"/>
                <a:gd name="T13" fmla="*/ 18449487 h 2000700"/>
                <a:gd name="T14" fmla="*/ 0 w 1293018"/>
                <a:gd name="T15" fmla="*/ 17241385 h 2000700"/>
                <a:gd name="T16" fmla="*/ 0 w 1293018"/>
                <a:gd name="T17" fmla="*/ 2417892 h 2000700"/>
                <a:gd name="T18" fmla="*/ 1202700 w 1293018"/>
                <a:gd name="T19" fmla="*/ 1209788 h 2000700"/>
                <a:gd name="T20" fmla="*/ 6954715 w 1293018"/>
                <a:gd name="T21" fmla="*/ 1209788 h 200070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293018"/>
                <a:gd name="T34" fmla="*/ 0 h 2000700"/>
                <a:gd name="T35" fmla="*/ 1293018 w 1293018"/>
                <a:gd name="T36" fmla="*/ 2000700 h 200070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293018" h="2000700">
                  <a:moveTo>
                    <a:pt x="833662" y="0"/>
                  </a:moveTo>
                  <a:lnTo>
                    <a:pt x="909753" y="131192"/>
                  </a:lnTo>
                  <a:lnTo>
                    <a:pt x="1162009" y="131192"/>
                  </a:lnTo>
                  <a:cubicBezTo>
                    <a:pt x="1234363" y="131192"/>
                    <a:pt x="1293018" y="189847"/>
                    <a:pt x="1293018" y="262201"/>
                  </a:cubicBezTo>
                  <a:lnTo>
                    <a:pt x="1293018" y="1869691"/>
                  </a:lnTo>
                  <a:cubicBezTo>
                    <a:pt x="1293018" y="1942045"/>
                    <a:pt x="1234363" y="2000700"/>
                    <a:pt x="1162009" y="2000700"/>
                  </a:cubicBezTo>
                  <a:lnTo>
                    <a:pt x="131009" y="2000700"/>
                  </a:lnTo>
                  <a:cubicBezTo>
                    <a:pt x="58655" y="2000700"/>
                    <a:pt x="0" y="1942045"/>
                    <a:pt x="0" y="1869691"/>
                  </a:cubicBezTo>
                  <a:lnTo>
                    <a:pt x="0" y="262201"/>
                  </a:lnTo>
                  <a:cubicBezTo>
                    <a:pt x="0" y="189847"/>
                    <a:pt x="58655" y="131192"/>
                    <a:pt x="131009" y="131192"/>
                  </a:cubicBezTo>
                  <a:lnTo>
                    <a:pt x="757570" y="131192"/>
                  </a:lnTo>
                  <a:lnTo>
                    <a:pt x="833662" y="0"/>
                  </a:lnTo>
                  <a:close/>
                </a:path>
              </a:pathLst>
            </a:custGeom>
            <a:solidFill>
              <a:srgbClr val="009999"/>
            </a:solidFill>
            <a:ln w="3175">
              <a:solidFill>
                <a:schemeClr val="bg1"/>
              </a:solidFill>
              <a:bevel/>
            </a:ln>
          </p:spPr>
          <p:txBody>
            <a:bodyPr anchor="ctr"/>
            <a:lstStyle/>
            <a:p>
              <a:pPr algn="ctr"/>
              <a:r>
                <a:rPr lang="zh-CN" altLang="zh-CN" sz="1000" dirty="0">
                  <a:solidFill>
                    <a:schemeClr val="bg1"/>
                  </a:solidFill>
                </a:rPr>
                <a:t>以习近平新时代中国特色社会主义思想为指导，全面贯彻落实党的十九大和十九届三、四中全会以及市委八届九次全会精神，坚持“四个全面”战略布局，遵循“四个着力”要求，牢固树立“绿水青山，就是金山银山”理念，统筹推进经济建设、政治建设、文化建设、社会建设、生态文明建设，坚定不移推动开原新一轮振兴发展。</a:t>
              </a:r>
              <a:endParaRPr lang="zh-CN" altLang="zh-CN" sz="1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" name="组合 9"/>
          <p:cNvGrpSpPr/>
          <p:nvPr/>
        </p:nvGrpSpPr>
        <p:grpSpPr bwMode="auto">
          <a:xfrm>
            <a:off x="4587070" y="1917689"/>
            <a:ext cx="2448170" cy="3960275"/>
            <a:chOff x="-288020" y="0"/>
            <a:chExt cx="2448170" cy="3754438"/>
          </a:xfrm>
        </p:grpSpPr>
        <p:sp>
          <p:nvSpPr>
            <p:cNvPr id="17436" name="椭圆 10"/>
            <p:cNvSpPr>
              <a:spLocks noChangeArrowheads="true"/>
            </p:cNvSpPr>
            <p:nvPr/>
          </p:nvSpPr>
          <p:spPr bwMode="auto">
            <a:xfrm>
              <a:off x="1224085" y="682625"/>
              <a:ext cx="179387" cy="177800"/>
            </a:xfrm>
            <a:prstGeom prst="ellipse">
              <a:avLst/>
            </a:prstGeom>
            <a:solidFill>
              <a:srgbClr val="E36C09"/>
            </a:solidFill>
            <a:ln w="25400">
              <a:solidFill>
                <a:srgbClr val="FFFFFF"/>
              </a:solidFill>
              <a:bevel/>
            </a:ln>
          </p:spPr>
          <p:txBody>
            <a:bodyPr anchor="ctr"/>
            <a:lstStyle/>
            <a:p>
              <a:pPr algn="ctr" eaLnBrk="1" hangingPunct="1"/>
              <a:endParaRPr lang="zh-CN" altLang="zh-CN" sz="1300">
                <a:solidFill>
                  <a:srgbClr val="FFFFFF"/>
                </a:solidFill>
                <a:latin typeface="Calibri" pitchFamily="34" charset="0"/>
                <a:ea typeface="宋体" pitchFamily="2" charset="-122"/>
                <a:sym typeface="Calibri" pitchFamily="34" charset="0"/>
              </a:endParaRPr>
            </a:p>
          </p:txBody>
        </p:sp>
        <p:sp>
          <p:nvSpPr>
            <p:cNvPr id="17437" name="椭圆形标注 11"/>
            <p:cNvSpPr>
              <a:spLocks noChangeArrowheads="true"/>
            </p:cNvSpPr>
            <p:nvPr/>
          </p:nvSpPr>
          <p:spPr bwMode="auto">
            <a:xfrm flipH="true">
              <a:off x="144010" y="0"/>
              <a:ext cx="1512106" cy="493713"/>
            </a:xfrm>
            <a:prstGeom prst="wedgeEllipseCallout">
              <a:avLst>
                <a:gd name="adj1" fmla="val -27065"/>
                <a:gd name="adj2" fmla="val 71625"/>
              </a:avLst>
            </a:prstGeom>
            <a:solidFill>
              <a:srgbClr val="E36C09"/>
            </a:solidFill>
            <a:ln w="25400">
              <a:noFill/>
              <a:miter lim="800000"/>
            </a:ln>
          </p:spPr>
          <p:txBody>
            <a:bodyPr lIns="0" tIns="0" rIns="0" bIns="0" anchor="ctr"/>
            <a:lstStyle/>
            <a:p>
              <a:pPr algn="ctr" eaLnBrk="1" hangingPunct="1"/>
              <a:r>
                <a:rPr lang="en-US" altLang="zh-CN" sz="1200" b="1" dirty="0" smtClean="0">
                  <a:solidFill>
                    <a:srgbClr val="FFFFFF"/>
                  </a:solidFill>
                  <a:latin typeface="+mj-ea"/>
                  <a:ea typeface="+mj-ea"/>
                  <a:sym typeface="Times New Roman" pitchFamily="18" charset="0"/>
                </a:rPr>
                <a:t>02</a:t>
              </a:r>
              <a:r>
                <a:rPr lang="zh-CN" altLang="en-US" sz="1200" b="1" dirty="0" smtClean="0">
                  <a:solidFill>
                    <a:srgbClr val="FFFFFF"/>
                  </a:solidFill>
                  <a:latin typeface="+mj-ea"/>
                  <a:ea typeface="+mj-ea"/>
                  <a:sym typeface="Times New Roman" pitchFamily="18" charset="0"/>
                </a:rPr>
                <a:t>基本原则</a:t>
              </a:r>
              <a:endParaRPr lang="zh-CN" altLang="en-US" sz="1200" dirty="0">
                <a:latin typeface="+mj-ea"/>
                <a:ea typeface="+mj-ea"/>
              </a:endParaRPr>
            </a:p>
          </p:txBody>
        </p:sp>
        <p:sp>
          <p:nvSpPr>
            <p:cNvPr id="17438" name="任意多边形 12"/>
            <p:cNvSpPr>
              <a:spLocks noChangeArrowheads="true"/>
            </p:cNvSpPr>
            <p:nvPr/>
          </p:nvSpPr>
          <p:spPr bwMode="auto">
            <a:xfrm>
              <a:off x="-288020" y="887413"/>
              <a:ext cx="2448170" cy="2867025"/>
            </a:xfrm>
            <a:custGeom>
              <a:avLst/>
              <a:gdLst>
                <a:gd name="T0" fmla="*/ 7653268 w 1293018"/>
                <a:gd name="T1" fmla="*/ 0 h 2000700"/>
                <a:gd name="T2" fmla="*/ 8351800 w 1293018"/>
                <a:gd name="T3" fmla="*/ 1209788 h 2000700"/>
                <a:gd name="T4" fmla="*/ 10667581 w 1293018"/>
                <a:gd name="T5" fmla="*/ 1209788 h 2000700"/>
                <a:gd name="T6" fmla="*/ 11870287 w 1293018"/>
                <a:gd name="T7" fmla="*/ 2417892 h 2000700"/>
                <a:gd name="T8" fmla="*/ 11870287 w 1293018"/>
                <a:gd name="T9" fmla="*/ 17241385 h 2000700"/>
                <a:gd name="T10" fmla="*/ 10667581 w 1293018"/>
                <a:gd name="T11" fmla="*/ 18449487 h 2000700"/>
                <a:gd name="T12" fmla="*/ 1202700 w 1293018"/>
                <a:gd name="T13" fmla="*/ 18449487 h 2000700"/>
                <a:gd name="T14" fmla="*/ 0 w 1293018"/>
                <a:gd name="T15" fmla="*/ 17241385 h 2000700"/>
                <a:gd name="T16" fmla="*/ 0 w 1293018"/>
                <a:gd name="T17" fmla="*/ 2417892 h 2000700"/>
                <a:gd name="T18" fmla="*/ 1202700 w 1293018"/>
                <a:gd name="T19" fmla="*/ 1209788 h 2000700"/>
                <a:gd name="T20" fmla="*/ 6954715 w 1293018"/>
                <a:gd name="T21" fmla="*/ 1209788 h 200070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293018"/>
                <a:gd name="T34" fmla="*/ 0 h 2000700"/>
                <a:gd name="T35" fmla="*/ 1293018 w 1293018"/>
                <a:gd name="T36" fmla="*/ 2000700 h 200070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293018" h="2000700">
                  <a:moveTo>
                    <a:pt x="833662" y="0"/>
                  </a:moveTo>
                  <a:lnTo>
                    <a:pt x="909753" y="131192"/>
                  </a:lnTo>
                  <a:lnTo>
                    <a:pt x="1162009" y="131192"/>
                  </a:lnTo>
                  <a:cubicBezTo>
                    <a:pt x="1234363" y="131192"/>
                    <a:pt x="1293018" y="189847"/>
                    <a:pt x="1293018" y="262201"/>
                  </a:cubicBezTo>
                  <a:lnTo>
                    <a:pt x="1293018" y="1869691"/>
                  </a:lnTo>
                  <a:cubicBezTo>
                    <a:pt x="1293018" y="1942045"/>
                    <a:pt x="1234363" y="2000700"/>
                    <a:pt x="1162009" y="2000700"/>
                  </a:cubicBezTo>
                  <a:lnTo>
                    <a:pt x="131009" y="2000700"/>
                  </a:lnTo>
                  <a:cubicBezTo>
                    <a:pt x="58655" y="2000700"/>
                    <a:pt x="0" y="1942045"/>
                    <a:pt x="0" y="1869691"/>
                  </a:cubicBezTo>
                  <a:lnTo>
                    <a:pt x="0" y="262201"/>
                  </a:lnTo>
                  <a:cubicBezTo>
                    <a:pt x="0" y="189847"/>
                    <a:pt x="58655" y="131192"/>
                    <a:pt x="131009" y="131192"/>
                  </a:cubicBezTo>
                  <a:lnTo>
                    <a:pt x="757570" y="131192"/>
                  </a:lnTo>
                  <a:lnTo>
                    <a:pt x="833662" y="0"/>
                  </a:lnTo>
                  <a:close/>
                </a:path>
              </a:pathLst>
            </a:custGeom>
            <a:solidFill>
              <a:srgbClr val="E36C09"/>
            </a:solidFill>
            <a:ln w="3175">
              <a:solidFill>
                <a:schemeClr val="bg1"/>
              </a:solidFill>
              <a:bevel/>
            </a:ln>
          </p:spPr>
          <p:txBody>
            <a:bodyPr anchor="ctr"/>
            <a:lstStyle/>
            <a:p>
              <a:r>
                <a:rPr lang="zh-CN" altLang="zh-CN" sz="1050" dirty="0">
                  <a:solidFill>
                    <a:schemeClr val="bg1"/>
                  </a:solidFill>
                </a:rPr>
                <a:t>坚持节约集约用地。把推进转型升级、优化经济结构作为稳增长、促发展、提效益的主线，以存量优化与增量扩展为核心，全面推进新型工业化、信息化、城镇化和农业现代化同步发展，促进信息化和工业化深度融合、工业化与新型城镇化良性互动、新型城镇化与农业现代化相互促进，节约集约用地，积极培育新的经济增长点，着力构建现代产业新体系，切实增强我市经济发展的综合实力。</a:t>
              </a:r>
              <a:endParaRPr lang="zh-CN" altLang="zh-CN" sz="10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" name="组合 13"/>
          <p:cNvGrpSpPr/>
          <p:nvPr/>
        </p:nvGrpSpPr>
        <p:grpSpPr bwMode="auto">
          <a:xfrm>
            <a:off x="7755290" y="1917689"/>
            <a:ext cx="2520175" cy="4032280"/>
            <a:chOff x="134208" y="0"/>
            <a:chExt cx="2206304" cy="4032280"/>
          </a:xfrm>
        </p:grpSpPr>
        <p:sp>
          <p:nvSpPr>
            <p:cNvPr id="17433" name="椭圆 14"/>
            <p:cNvSpPr>
              <a:spLocks noChangeArrowheads="true"/>
            </p:cNvSpPr>
            <p:nvPr/>
          </p:nvSpPr>
          <p:spPr bwMode="auto">
            <a:xfrm>
              <a:off x="1394953" y="720050"/>
              <a:ext cx="179387" cy="177800"/>
            </a:xfrm>
            <a:prstGeom prst="ellipse">
              <a:avLst/>
            </a:prstGeom>
            <a:solidFill>
              <a:srgbClr val="009999"/>
            </a:solidFill>
            <a:ln w="25400">
              <a:solidFill>
                <a:srgbClr val="FFFFFF"/>
              </a:solidFill>
              <a:bevel/>
            </a:ln>
          </p:spPr>
          <p:txBody>
            <a:bodyPr anchor="ctr"/>
            <a:lstStyle/>
            <a:p>
              <a:pPr algn="ctr" eaLnBrk="1" hangingPunct="1"/>
              <a:endParaRPr lang="zh-CN" altLang="zh-CN" sz="1300">
                <a:solidFill>
                  <a:srgbClr val="FFFFFF"/>
                </a:solidFill>
                <a:latin typeface="Calibri" pitchFamily="34" charset="0"/>
                <a:ea typeface="宋体" pitchFamily="2" charset="-122"/>
                <a:sym typeface="Calibri" pitchFamily="34" charset="0"/>
              </a:endParaRPr>
            </a:p>
          </p:txBody>
        </p:sp>
        <p:sp>
          <p:nvSpPr>
            <p:cNvPr id="17434" name="椭圆形标注 15"/>
            <p:cNvSpPr>
              <a:spLocks noChangeArrowheads="true"/>
            </p:cNvSpPr>
            <p:nvPr/>
          </p:nvSpPr>
          <p:spPr bwMode="auto">
            <a:xfrm flipH="true">
              <a:off x="386357" y="0"/>
              <a:ext cx="1368094" cy="493713"/>
            </a:xfrm>
            <a:prstGeom prst="wedgeEllipseCallout">
              <a:avLst>
                <a:gd name="adj1" fmla="val -27065"/>
                <a:gd name="adj2" fmla="val 71625"/>
              </a:avLst>
            </a:prstGeom>
            <a:solidFill>
              <a:srgbClr val="009999"/>
            </a:solidFill>
            <a:ln w="25400">
              <a:noFill/>
              <a:miter lim="800000"/>
            </a:ln>
          </p:spPr>
          <p:txBody>
            <a:bodyPr lIns="0" tIns="0" rIns="0" bIns="0" anchor="ctr"/>
            <a:lstStyle/>
            <a:p>
              <a:pPr algn="ctr" eaLnBrk="1" hangingPunct="1"/>
              <a:r>
                <a:rPr lang="en-US" altLang="zh-CN" sz="1200" b="1" dirty="0" smtClean="0">
                  <a:solidFill>
                    <a:srgbClr val="FFFFFF"/>
                  </a:solidFill>
                  <a:latin typeface="+mj-ea"/>
                  <a:ea typeface="+mj-ea"/>
                  <a:sym typeface="Times New Roman" pitchFamily="18" charset="0"/>
                </a:rPr>
                <a:t>03</a:t>
              </a:r>
              <a:r>
                <a:rPr lang="zh-CN" altLang="en-US" sz="1200" b="1" dirty="0" smtClean="0">
                  <a:solidFill>
                    <a:srgbClr val="FFFFFF"/>
                  </a:solidFill>
                  <a:latin typeface="+mj-ea"/>
                  <a:ea typeface="+mj-ea"/>
                  <a:sym typeface="Times New Roman" pitchFamily="18" charset="0"/>
                </a:rPr>
                <a:t>发展目标</a:t>
              </a:r>
              <a:endParaRPr lang="zh-CN" altLang="en-US" sz="1200" dirty="0">
                <a:latin typeface="+mj-ea"/>
                <a:ea typeface="+mj-ea"/>
              </a:endParaRPr>
            </a:p>
          </p:txBody>
        </p:sp>
        <p:sp>
          <p:nvSpPr>
            <p:cNvPr id="17435" name="任意多边形 16"/>
            <p:cNvSpPr>
              <a:spLocks noChangeArrowheads="true"/>
            </p:cNvSpPr>
            <p:nvPr/>
          </p:nvSpPr>
          <p:spPr bwMode="auto">
            <a:xfrm>
              <a:off x="134208" y="936065"/>
              <a:ext cx="2206304" cy="3096215"/>
            </a:xfrm>
            <a:custGeom>
              <a:avLst/>
              <a:gdLst>
                <a:gd name="T0" fmla="*/ 7701329 w 1293018"/>
                <a:gd name="T1" fmla="*/ 0 h 2000700"/>
                <a:gd name="T2" fmla="*/ 8404252 w 1293018"/>
                <a:gd name="T3" fmla="*/ 1209788 h 2000700"/>
                <a:gd name="T4" fmla="*/ 10734576 w 1293018"/>
                <a:gd name="T5" fmla="*/ 1209788 h 2000700"/>
                <a:gd name="T6" fmla="*/ 11944832 w 1293018"/>
                <a:gd name="T7" fmla="*/ 2417892 h 2000700"/>
                <a:gd name="T8" fmla="*/ 11944832 w 1293018"/>
                <a:gd name="T9" fmla="*/ 17241385 h 2000700"/>
                <a:gd name="T10" fmla="*/ 10734576 w 1293018"/>
                <a:gd name="T11" fmla="*/ 18449487 h 2000700"/>
                <a:gd name="T12" fmla="*/ 1210255 w 1293018"/>
                <a:gd name="T13" fmla="*/ 18449487 h 2000700"/>
                <a:gd name="T14" fmla="*/ 0 w 1293018"/>
                <a:gd name="T15" fmla="*/ 17241385 h 2000700"/>
                <a:gd name="T16" fmla="*/ 0 w 1293018"/>
                <a:gd name="T17" fmla="*/ 2417892 h 2000700"/>
                <a:gd name="T18" fmla="*/ 1210255 w 1293018"/>
                <a:gd name="T19" fmla="*/ 1209788 h 2000700"/>
                <a:gd name="T20" fmla="*/ 6998393 w 1293018"/>
                <a:gd name="T21" fmla="*/ 1209788 h 200070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293018"/>
                <a:gd name="T34" fmla="*/ 0 h 2000700"/>
                <a:gd name="T35" fmla="*/ 1293018 w 1293018"/>
                <a:gd name="T36" fmla="*/ 2000700 h 200070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293018" h="2000700">
                  <a:moveTo>
                    <a:pt x="833662" y="0"/>
                  </a:moveTo>
                  <a:lnTo>
                    <a:pt x="909753" y="131192"/>
                  </a:lnTo>
                  <a:lnTo>
                    <a:pt x="1162009" y="131192"/>
                  </a:lnTo>
                  <a:cubicBezTo>
                    <a:pt x="1234363" y="131192"/>
                    <a:pt x="1293018" y="189847"/>
                    <a:pt x="1293018" y="262201"/>
                  </a:cubicBezTo>
                  <a:lnTo>
                    <a:pt x="1293018" y="1869691"/>
                  </a:lnTo>
                  <a:cubicBezTo>
                    <a:pt x="1293018" y="1942045"/>
                    <a:pt x="1234363" y="2000700"/>
                    <a:pt x="1162009" y="2000700"/>
                  </a:cubicBezTo>
                  <a:lnTo>
                    <a:pt x="131009" y="2000700"/>
                  </a:lnTo>
                  <a:cubicBezTo>
                    <a:pt x="58655" y="2000700"/>
                    <a:pt x="0" y="1942045"/>
                    <a:pt x="0" y="1869691"/>
                  </a:cubicBezTo>
                  <a:lnTo>
                    <a:pt x="0" y="262201"/>
                  </a:lnTo>
                  <a:cubicBezTo>
                    <a:pt x="0" y="189847"/>
                    <a:pt x="58655" y="131192"/>
                    <a:pt x="131009" y="131192"/>
                  </a:cubicBezTo>
                  <a:lnTo>
                    <a:pt x="757570" y="131192"/>
                  </a:lnTo>
                  <a:lnTo>
                    <a:pt x="833662" y="0"/>
                  </a:lnTo>
                  <a:close/>
                </a:path>
              </a:pathLst>
            </a:custGeom>
            <a:solidFill>
              <a:srgbClr val="009999"/>
            </a:solidFill>
            <a:ln w="3175">
              <a:solidFill>
                <a:schemeClr val="bg1"/>
              </a:solidFill>
              <a:bevel/>
            </a:ln>
          </p:spPr>
          <p:txBody>
            <a:bodyPr anchor="ctr"/>
            <a:lstStyle/>
            <a:p>
              <a:r>
                <a:rPr lang="zh-CN" altLang="zh-CN" sz="1000" dirty="0">
                  <a:solidFill>
                    <a:schemeClr val="bg1"/>
                  </a:solidFill>
                </a:rPr>
                <a:t>以习近平新时代中国特色社会主义思想统领土地管理，以严格保护耕地特别是基本农田为前提，以控制建设用地规模为重点，以推进节约集约用地为核心，以协调土地利用和生态环境建设为依托，按照“调整优化第一产业，发展提高第二产业，加快发展第三产业”的发展方向，充分利用全市地处东北地区中心、沈阳经济区及沈铁工业走廊的区位优势，紧紧抓住国家振兴东北老工业基地战略契机。坚持经济效益、社会效益、生态效益协调统一，不断提高土地利用效率；坚持统一规划、合理布局，促进城乡、产业用地结构优化；坚持当前与长远相结合，提高土地对经济社会发展的保障能力，努力把全市建设成资源节约型、环境友好型社会。</a:t>
              </a:r>
              <a:endParaRPr lang="zh-CN" altLang="zh-CN" sz="1000" dirty="0">
                <a:solidFill>
                  <a:schemeClr val="bg1"/>
                </a:solidFill>
              </a:endParaRPr>
            </a:p>
          </p:txBody>
        </p:sp>
      </p:grpSp>
      <p:sp>
        <p:nvSpPr>
          <p:cNvPr id="6178" name="TextBox 21"/>
          <p:cNvSpPr>
            <a:spLocks noChangeArrowheads="true"/>
          </p:cNvSpPr>
          <p:nvPr/>
        </p:nvSpPr>
        <p:spPr bwMode="auto">
          <a:xfrm>
            <a:off x="1468438" y="333375"/>
            <a:ext cx="141577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2400" dirty="0" smtClean="0">
                <a:solidFill>
                  <a:schemeClr val="bg1"/>
                </a:solidFill>
                <a:latin typeface="方正兰亭粗黑简体" pitchFamily="2" charset="-122"/>
                <a:ea typeface="方正兰亭粗黑简体" pitchFamily="2" charset="-122"/>
                <a:sym typeface="方正兰亭粗黑简体" pitchFamily="2" charset="-122"/>
              </a:rPr>
              <a:t>总体思路</a:t>
            </a:r>
            <a:endParaRPr lang="zh-CN" altLang="en-US" sz="2400" dirty="0">
              <a:solidFill>
                <a:schemeClr val="bg1"/>
              </a:solidFill>
              <a:latin typeface="方正兰亭粗黑简体" pitchFamily="2" charset="-122"/>
              <a:ea typeface="方正兰亭粗黑简体" pitchFamily="2" charset="-122"/>
              <a:sym typeface="方正兰亭粗黑简体" pitchFamily="2" charset="-122"/>
            </a:endParaRPr>
          </a:p>
        </p:txBody>
      </p:sp>
      <p:sp>
        <p:nvSpPr>
          <p:cNvPr id="6179" name="矩形 22"/>
          <p:cNvSpPr>
            <a:spLocks noChangeArrowheads="true"/>
          </p:cNvSpPr>
          <p:nvPr/>
        </p:nvSpPr>
        <p:spPr bwMode="auto">
          <a:xfrm>
            <a:off x="0" y="117475"/>
            <a:ext cx="1419225" cy="920750"/>
          </a:xfrm>
          <a:prstGeom prst="rect">
            <a:avLst/>
          </a:prstGeom>
          <a:solidFill>
            <a:srgbClr val="009999"/>
          </a:solidFill>
          <a:ln w="25400">
            <a:noFill/>
            <a:miter lim="800000"/>
          </a:ln>
        </p:spPr>
        <p:txBody>
          <a:bodyPr anchor="ctr"/>
          <a:lstStyle/>
          <a:p>
            <a:pPr algn="ctr" eaLnBrk="1" hangingPunct="1"/>
            <a:endParaRPr lang="zh-CN" altLang="zh-CN">
              <a:solidFill>
                <a:srgbClr val="FFFFFF"/>
              </a:solidFill>
              <a:latin typeface="宋体" pitchFamily="2" charset="-122"/>
              <a:ea typeface="宋体" pitchFamily="2" charset="-122"/>
              <a:sym typeface="宋体" pitchFamily="2" charset="-122"/>
            </a:endParaRPr>
          </a:p>
        </p:txBody>
      </p:sp>
      <p:sp>
        <p:nvSpPr>
          <p:cNvPr id="6180" name="KSO_Shape"/>
          <p:cNvSpPr>
            <a:spLocks noChangeArrowheads="true"/>
          </p:cNvSpPr>
          <p:nvPr/>
        </p:nvSpPr>
        <p:spPr bwMode="auto">
          <a:xfrm>
            <a:off x="501650" y="188913"/>
            <a:ext cx="773113" cy="792162"/>
          </a:xfrm>
          <a:custGeom>
            <a:avLst/>
            <a:gdLst>
              <a:gd name="T0" fmla="*/ 4305 w 2482850"/>
              <a:gd name="T1" fmla="*/ 17708 h 2544763"/>
              <a:gd name="T2" fmla="*/ 3852 w 2482850"/>
              <a:gd name="T3" fmla="*/ 18727 h 2544763"/>
              <a:gd name="T4" fmla="*/ 171 w 2482850"/>
              <a:gd name="T5" fmla="*/ 18470 h 2544763"/>
              <a:gd name="T6" fmla="*/ 252 w 2482850"/>
              <a:gd name="T7" fmla="*/ 17362 h 2544763"/>
              <a:gd name="T8" fmla="*/ 23147 w 2482850"/>
              <a:gd name="T9" fmla="*/ 16734 h 2544763"/>
              <a:gd name="T10" fmla="*/ 23096 w 2482850"/>
              <a:gd name="T11" fmla="*/ 20126 h 2544763"/>
              <a:gd name="T12" fmla="*/ 14447 w 2482850"/>
              <a:gd name="T13" fmla="*/ 13580 h 2544763"/>
              <a:gd name="T14" fmla="*/ 16669 w 2482850"/>
              <a:gd name="T15" fmla="*/ 16172 h 2544763"/>
              <a:gd name="T16" fmla="*/ 7224 w 2482850"/>
              <a:gd name="T17" fmla="*/ 14696 h 2544763"/>
              <a:gd name="T18" fmla="*/ 22815 w 2482850"/>
              <a:gd name="T19" fmla="*/ 12158 h 2544763"/>
              <a:gd name="T20" fmla="*/ 23294 w 2482850"/>
              <a:gd name="T21" fmla="*/ 15483 h 2544763"/>
              <a:gd name="T22" fmla="*/ 3656 w 2482850"/>
              <a:gd name="T23" fmla="*/ 11122 h 2544763"/>
              <a:gd name="T24" fmla="*/ 4341 w 2482850"/>
              <a:gd name="T25" fmla="*/ 11997 h 2544763"/>
              <a:gd name="T26" fmla="*/ 3571 w 2482850"/>
              <a:gd name="T27" fmla="*/ 12801 h 2544763"/>
              <a:gd name="T28" fmla="*/ 38 w 2482850"/>
              <a:gd name="T29" fmla="*/ 12207 h 2544763"/>
              <a:gd name="T30" fmla="*/ 489 w 2482850"/>
              <a:gd name="T31" fmla="*/ 11191 h 2544763"/>
              <a:gd name="T32" fmla="*/ 13723 w 2482850"/>
              <a:gd name="T33" fmla="*/ 8354 h 2544763"/>
              <a:gd name="T34" fmla="*/ 14355 w 2482850"/>
              <a:gd name="T35" fmla="*/ 10245 h 2544763"/>
              <a:gd name="T36" fmla="*/ 12748 w 2482850"/>
              <a:gd name="T37" fmla="*/ 12717 h 2544763"/>
              <a:gd name="T38" fmla="*/ 10964 w 2482850"/>
              <a:gd name="T39" fmla="*/ 12882 h 2544763"/>
              <a:gd name="T40" fmla="*/ 9238 w 2482850"/>
              <a:gd name="T41" fmla="*/ 10426 h 2544763"/>
              <a:gd name="T42" fmla="*/ 9648 w 2482850"/>
              <a:gd name="T43" fmla="*/ 8844 h 2544763"/>
              <a:gd name="T44" fmla="*/ 11775 w 2482850"/>
              <a:gd name="T45" fmla="*/ 7926 h 2544763"/>
              <a:gd name="T46" fmla="*/ 23122 w 2482850"/>
              <a:gd name="T47" fmla="*/ 8104 h 2544763"/>
              <a:gd name="T48" fmla="*/ 23122 w 2482850"/>
              <a:gd name="T49" fmla="*/ 11501 h 2544763"/>
              <a:gd name="T50" fmla="*/ 13092 w 2482850"/>
              <a:gd name="T51" fmla="*/ 6235 h 2544763"/>
              <a:gd name="T52" fmla="*/ 14101 w 2482850"/>
              <a:gd name="T53" fmla="*/ 7082 h 2544763"/>
              <a:gd name="T54" fmla="*/ 13906 w 2482850"/>
              <a:gd name="T55" fmla="*/ 8727 h 2544763"/>
              <a:gd name="T56" fmla="*/ 12675 w 2482850"/>
              <a:gd name="T57" fmla="*/ 7484 h 2544763"/>
              <a:gd name="T58" fmla="*/ 9919 w 2482850"/>
              <a:gd name="T59" fmla="*/ 7729 h 2544763"/>
              <a:gd name="T60" fmla="*/ 9148 w 2482850"/>
              <a:gd name="T61" fmla="*/ 8555 h 2544763"/>
              <a:gd name="T62" fmla="*/ 10151 w 2482850"/>
              <a:gd name="T63" fmla="*/ 6305 h 2544763"/>
              <a:gd name="T64" fmla="*/ 3963 w 2482850"/>
              <a:gd name="T65" fmla="*/ 5230 h 2544763"/>
              <a:gd name="T66" fmla="*/ 4258 w 2482850"/>
              <a:gd name="T67" fmla="*/ 6300 h 2544763"/>
              <a:gd name="T68" fmla="*/ 646 w 2482850"/>
              <a:gd name="T69" fmla="*/ 6755 h 2544763"/>
              <a:gd name="T70" fmla="*/ 4 w 2482850"/>
              <a:gd name="T71" fmla="*/ 5846 h 2544763"/>
              <a:gd name="T72" fmla="*/ 817 w 2482850"/>
              <a:gd name="T73" fmla="*/ 5085 h 2544763"/>
              <a:gd name="T74" fmla="*/ 23341 w 2482850"/>
              <a:gd name="T75" fmla="*/ 6519 h 2544763"/>
              <a:gd name="T76" fmla="*/ 4314 w 2482850"/>
              <a:gd name="T77" fmla="*/ 215 h 2544763"/>
              <a:gd name="T78" fmla="*/ 2403 w 2482850"/>
              <a:gd name="T79" fmla="*/ 1857 h 2544763"/>
              <a:gd name="T80" fmla="*/ 4664 w 2482850"/>
              <a:gd name="T81" fmla="*/ 5431 h 2544763"/>
              <a:gd name="T82" fmla="*/ 4142 w 2482850"/>
              <a:gd name="T83" fmla="*/ 7024 h 2544763"/>
              <a:gd name="T84" fmla="*/ 4343 w 2482850"/>
              <a:gd name="T85" fmla="*/ 11000 h 2544763"/>
              <a:gd name="T86" fmla="*/ 4545 w 2482850"/>
              <a:gd name="T87" fmla="*/ 12663 h 2544763"/>
              <a:gd name="T88" fmla="*/ 3856 w 2482850"/>
              <a:gd name="T89" fmla="*/ 16744 h 2544763"/>
              <a:gd name="T90" fmla="*/ 4749 w 2482850"/>
              <a:gd name="T91" fmla="*/ 18160 h 2544763"/>
              <a:gd name="T92" fmla="*/ 3475 w 2482850"/>
              <a:gd name="T93" fmla="*/ 19246 h 2544763"/>
              <a:gd name="T94" fmla="*/ 3833 w 2482850"/>
              <a:gd name="T95" fmla="*/ 23621 h 2544763"/>
              <a:gd name="T96" fmla="*/ 20832 w 2482850"/>
              <a:gd name="T97" fmla="*/ 22584 h 2544763"/>
              <a:gd name="T98" fmla="*/ 20244 w 2482850"/>
              <a:gd name="T99" fmla="*/ 600 h 2544763"/>
              <a:gd name="T100" fmla="*/ 20371 w 2482850"/>
              <a:gd name="T101" fmla="*/ 430 h 2544763"/>
              <a:gd name="T102" fmla="*/ 21024 w 2482850"/>
              <a:gd name="T103" fmla="*/ 22675 h 2544763"/>
              <a:gd name="T104" fmla="*/ 3780 w 2482850"/>
              <a:gd name="T105" fmla="*/ 23827 h 2544763"/>
              <a:gd name="T106" fmla="*/ 3475 w 2482850"/>
              <a:gd name="T107" fmla="*/ 19033 h 2544763"/>
              <a:gd name="T108" fmla="*/ 4537 w 2482850"/>
              <a:gd name="T109" fmla="*/ 18130 h 2544763"/>
              <a:gd name="T110" fmla="*/ 3792 w 2482850"/>
              <a:gd name="T111" fmla="*/ 16948 h 2544763"/>
              <a:gd name="T112" fmla="*/ 4366 w 2482850"/>
              <a:gd name="T113" fmla="*/ 12544 h 2544763"/>
              <a:gd name="T114" fmla="*/ 4195 w 2482850"/>
              <a:gd name="T115" fmla="*/ 11160 h 2544763"/>
              <a:gd name="T116" fmla="*/ 4029 w 2482850"/>
              <a:gd name="T117" fmla="*/ 6841 h 2544763"/>
              <a:gd name="T118" fmla="*/ 4464 w 2482850"/>
              <a:gd name="T119" fmla="*/ 5516 h 2544763"/>
              <a:gd name="T120" fmla="*/ 2187 w 2482850"/>
              <a:gd name="T121" fmla="*/ 1825 h 2544763"/>
              <a:gd name="T122" fmla="*/ 4314 w 2482850"/>
              <a:gd name="T123" fmla="*/ 0 h 2544763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2482850"/>
              <a:gd name="T187" fmla="*/ 0 h 2544763"/>
              <a:gd name="T188" fmla="*/ 2482850 w 2482850"/>
              <a:gd name="T189" fmla="*/ 2544763 h 2544763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2482850" h="2544763">
                <a:moveTo>
                  <a:pt x="86902" y="1822450"/>
                </a:moveTo>
                <a:lnTo>
                  <a:pt x="91667" y="1822450"/>
                </a:lnTo>
                <a:lnTo>
                  <a:pt x="370523" y="1822450"/>
                </a:lnTo>
                <a:lnTo>
                  <a:pt x="375061" y="1822450"/>
                </a:lnTo>
                <a:lnTo>
                  <a:pt x="379826" y="1822903"/>
                </a:lnTo>
                <a:lnTo>
                  <a:pt x="384137" y="1823583"/>
                </a:lnTo>
                <a:lnTo>
                  <a:pt x="388902" y="1824262"/>
                </a:lnTo>
                <a:lnTo>
                  <a:pt x="393213" y="1825395"/>
                </a:lnTo>
                <a:lnTo>
                  <a:pt x="397524" y="1826527"/>
                </a:lnTo>
                <a:lnTo>
                  <a:pt x="401835" y="1827886"/>
                </a:lnTo>
                <a:lnTo>
                  <a:pt x="405919" y="1829472"/>
                </a:lnTo>
                <a:lnTo>
                  <a:pt x="409777" y="1831284"/>
                </a:lnTo>
                <a:lnTo>
                  <a:pt x="414088" y="1833322"/>
                </a:lnTo>
                <a:lnTo>
                  <a:pt x="417718" y="1835587"/>
                </a:lnTo>
                <a:lnTo>
                  <a:pt x="421575" y="1838079"/>
                </a:lnTo>
                <a:lnTo>
                  <a:pt x="425206" y="1840344"/>
                </a:lnTo>
                <a:lnTo>
                  <a:pt x="428609" y="1843062"/>
                </a:lnTo>
                <a:lnTo>
                  <a:pt x="432013" y="1846006"/>
                </a:lnTo>
                <a:lnTo>
                  <a:pt x="434962" y="1848951"/>
                </a:lnTo>
                <a:lnTo>
                  <a:pt x="438139" y="1852122"/>
                </a:lnTo>
                <a:lnTo>
                  <a:pt x="441088" y="1855293"/>
                </a:lnTo>
                <a:lnTo>
                  <a:pt x="443584" y="1858691"/>
                </a:lnTo>
                <a:lnTo>
                  <a:pt x="446307" y="1862315"/>
                </a:lnTo>
                <a:lnTo>
                  <a:pt x="448803" y="1865939"/>
                </a:lnTo>
                <a:lnTo>
                  <a:pt x="450845" y="1869789"/>
                </a:lnTo>
                <a:lnTo>
                  <a:pt x="452887" y="1873640"/>
                </a:lnTo>
                <a:lnTo>
                  <a:pt x="454702" y="1877490"/>
                </a:lnTo>
                <a:lnTo>
                  <a:pt x="456291" y="1881794"/>
                </a:lnTo>
                <a:lnTo>
                  <a:pt x="457879" y="1885871"/>
                </a:lnTo>
                <a:lnTo>
                  <a:pt x="459240" y="1890401"/>
                </a:lnTo>
                <a:lnTo>
                  <a:pt x="460148" y="1894704"/>
                </a:lnTo>
                <a:lnTo>
                  <a:pt x="461055" y="1899008"/>
                </a:lnTo>
                <a:lnTo>
                  <a:pt x="461509" y="1903538"/>
                </a:lnTo>
                <a:lnTo>
                  <a:pt x="461736" y="1908068"/>
                </a:lnTo>
                <a:lnTo>
                  <a:pt x="461963" y="1912824"/>
                </a:lnTo>
                <a:lnTo>
                  <a:pt x="461736" y="1917581"/>
                </a:lnTo>
                <a:lnTo>
                  <a:pt x="461509" y="1922111"/>
                </a:lnTo>
                <a:lnTo>
                  <a:pt x="461055" y="1926641"/>
                </a:lnTo>
                <a:lnTo>
                  <a:pt x="460148" y="1930945"/>
                </a:lnTo>
                <a:lnTo>
                  <a:pt x="459240" y="1935248"/>
                </a:lnTo>
                <a:lnTo>
                  <a:pt x="457879" y="1939778"/>
                </a:lnTo>
                <a:lnTo>
                  <a:pt x="456291" y="1943855"/>
                </a:lnTo>
                <a:lnTo>
                  <a:pt x="454702" y="1947932"/>
                </a:lnTo>
                <a:lnTo>
                  <a:pt x="452887" y="1952009"/>
                </a:lnTo>
                <a:lnTo>
                  <a:pt x="450845" y="1955860"/>
                </a:lnTo>
                <a:lnTo>
                  <a:pt x="448803" y="1959710"/>
                </a:lnTo>
                <a:lnTo>
                  <a:pt x="446307" y="1963334"/>
                </a:lnTo>
                <a:lnTo>
                  <a:pt x="443584" y="1966958"/>
                </a:lnTo>
                <a:lnTo>
                  <a:pt x="441088" y="1970356"/>
                </a:lnTo>
                <a:lnTo>
                  <a:pt x="438139" y="1973753"/>
                </a:lnTo>
                <a:lnTo>
                  <a:pt x="434962" y="1976698"/>
                </a:lnTo>
                <a:lnTo>
                  <a:pt x="432013" y="1979643"/>
                </a:lnTo>
                <a:lnTo>
                  <a:pt x="428609" y="1982587"/>
                </a:lnTo>
                <a:lnTo>
                  <a:pt x="425206" y="1985305"/>
                </a:lnTo>
                <a:lnTo>
                  <a:pt x="421575" y="1988023"/>
                </a:lnTo>
                <a:lnTo>
                  <a:pt x="417718" y="1990288"/>
                </a:lnTo>
                <a:lnTo>
                  <a:pt x="414088" y="1992327"/>
                </a:lnTo>
                <a:lnTo>
                  <a:pt x="409777" y="1994365"/>
                </a:lnTo>
                <a:lnTo>
                  <a:pt x="405919" y="1996177"/>
                </a:lnTo>
                <a:lnTo>
                  <a:pt x="401835" y="1997763"/>
                </a:lnTo>
                <a:lnTo>
                  <a:pt x="397524" y="1999348"/>
                </a:lnTo>
                <a:lnTo>
                  <a:pt x="393213" y="2000254"/>
                </a:lnTo>
                <a:lnTo>
                  <a:pt x="388902" y="2001387"/>
                </a:lnTo>
                <a:lnTo>
                  <a:pt x="384137" y="2002066"/>
                </a:lnTo>
                <a:lnTo>
                  <a:pt x="379826" y="2002972"/>
                </a:lnTo>
                <a:lnTo>
                  <a:pt x="375061" y="2003199"/>
                </a:lnTo>
                <a:lnTo>
                  <a:pt x="370523" y="2003425"/>
                </a:lnTo>
                <a:lnTo>
                  <a:pt x="91667" y="2003425"/>
                </a:lnTo>
                <a:lnTo>
                  <a:pt x="86902" y="2003199"/>
                </a:lnTo>
                <a:lnTo>
                  <a:pt x="82364" y="2002972"/>
                </a:lnTo>
                <a:lnTo>
                  <a:pt x="77599" y="2002066"/>
                </a:lnTo>
                <a:lnTo>
                  <a:pt x="73288" y="2001387"/>
                </a:lnTo>
                <a:lnTo>
                  <a:pt x="68750" y="2000254"/>
                </a:lnTo>
                <a:lnTo>
                  <a:pt x="64439" y="1999348"/>
                </a:lnTo>
                <a:lnTo>
                  <a:pt x="60128" y="1997763"/>
                </a:lnTo>
                <a:lnTo>
                  <a:pt x="56044" y="1996177"/>
                </a:lnTo>
                <a:lnTo>
                  <a:pt x="51959" y="1994365"/>
                </a:lnTo>
                <a:lnTo>
                  <a:pt x="48102" y="1992327"/>
                </a:lnTo>
                <a:lnTo>
                  <a:pt x="44245" y="1990288"/>
                </a:lnTo>
                <a:lnTo>
                  <a:pt x="40615" y="1988023"/>
                </a:lnTo>
                <a:lnTo>
                  <a:pt x="36757" y="1985305"/>
                </a:lnTo>
                <a:lnTo>
                  <a:pt x="33581" y="1982587"/>
                </a:lnTo>
                <a:lnTo>
                  <a:pt x="30177" y="1979643"/>
                </a:lnTo>
                <a:lnTo>
                  <a:pt x="26774" y="1976698"/>
                </a:lnTo>
                <a:lnTo>
                  <a:pt x="23824" y="1973753"/>
                </a:lnTo>
                <a:lnTo>
                  <a:pt x="21101" y="1970356"/>
                </a:lnTo>
                <a:lnTo>
                  <a:pt x="18152" y="1966958"/>
                </a:lnTo>
                <a:lnTo>
                  <a:pt x="15656" y="1963334"/>
                </a:lnTo>
                <a:lnTo>
                  <a:pt x="13160" y="1959710"/>
                </a:lnTo>
                <a:lnTo>
                  <a:pt x="11118" y="1955860"/>
                </a:lnTo>
                <a:lnTo>
                  <a:pt x="9076" y="1952009"/>
                </a:lnTo>
                <a:lnTo>
                  <a:pt x="7261" y="1947932"/>
                </a:lnTo>
                <a:lnTo>
                  <a:pt x="5446" y="1943855"/>
                </a:lnTo>
                <a:lnTo>
                  <a:pt x="4084" y="1939778"/>
                </a:lnTo>
                <a:lnTo>
                  <a:pt x="2950" y="1935248"/>
                </a:lnTo>
                <a:lnTo>
                  <a:pt x="1815" y="1930945"/>
                </a:lnTo>
                <a:lnTo>
                  <a:pt x="1134" y="1926641"/>
                </a:lnTo>
                <a:lnTo>
                  <a:pt x="454" y="1922111"/>
                </a:lnTo>
                <a:lnTo>
                  <a:pt x="0" y="1917581"/>
                </a:lnTo>
                <a:lnTo>
                  <a:pt x="0" y="1912824"/>
                </a:lnTo>
                <a:lnTo>
                  <a:pt x="0" y="1908068"/>
                </a:lnTo>
                <a:lnTo>
                  <a:pt x="454" y="1903538"/>
                </a:lnTo>
                <a:lnTo>
                  <a:pt x="1134" y="1899008"/>
                </a:lnTo>
                <a:lnTo>
                  <a:pt x="1815" y="1894704"/>
                </a:lnTo>
                <a:lnTo>
                  <a:pt x="2950" y="1890401"/>
                </a:lnTo>
                <a:lnTo>
                  <a:pt x="4084" y="1885871"/>
                </a:lnTo>
                <a:lnTo>
                  <a:pt x="5446" y="1881794"/>
                </a:lnTo>
                <a:lnTo>
                  <a:pt x="7261" y="1877490"/>
                </a:lnTo>
                <a:lnTo>
                  <a:pt x="9076" y="1873640"/>
                </a:lnTo>
                <a:lnTo>
                  <a:pt x="11118" y="1869789"/>
                </a:lnTo>
                <a:lnTo>
                  <a:pt x="13160" y="1865939"/>
                </a:lnTo>
                <a:lnTo>
                  <a:pt x="15656" y="1862315"/>
                </a:lnTo>
                <a:lnTo>
                  <a:pt x="18152" y="1858691"/>
                </a:lnTo>
                <a:lnTo>
                  <a:pt x="21101" y="1855293"/>
                </a:lnTo>
                <a:lnTo>
                  <a:pt x="23824" y="1852122"/>
                </a:lnTo>
                <a:lnTo>
                  <a:pt x="26774" y="1848951"/>
                </a:lnTo>
                <a:lnTo>
                  <a:pt x="30177" y="1846006"/>
                </a:lnTo>
                <a:lnTo>
                  <a:pt x="33581" y="1843062"/>
                </a:lnTo>
                <a:lnTo>
                  <a:pt x="36757" y="1840344"/>
                </a:lnTo>
                <a:lnTo>
                  <a:pt x="40615" y="1838079"/>
                </a:lnTo>
                <a:lnTo>
                  <a:pt x="44245" y="1835587"/>
                </a:lnTo>
                <a:lnTo>
                  <a:pt x="48102" y="1833322"/>
                </a:lnTo>
                <a:lnTo>
                  <a:pt x="51959" y="1831284"/>
                </a:lnTo>
                <a:lnTo>
                  <a:pt x="56044" y="1829472"/>
                </a:lnTo>
                <a:lnTo>
                  <a:pt x="60128" y="1827886"/>
                </a:lnTo>
                <a:lnTo>
                  <a:pt x="64439" y="1826527"/>
                </a:lnTo>
                <a:lnTo>
                  <a:pt x="68750" y="1825395"/>
                </a:lnTo>
                <a:lnTo>
                  <a:pt x="73288" y="1824262"/>
                </a:lnTo>
                <a:lnTo>
                  <a:pt x="77599" y="1823583"/>
                </a:lnTo>
                <a:lnTo>
                  <a:pt x="82364" y="1822903"/>
                </a:lnTo>
                <a:lnTo>
                  <a:pt x="86902" y="1822450"/>
                </a:lnTo>
                <a:close/>
                <a:moveTo>
                  <a:pt x="2282825" y="1685925"/>
                </a:moveTo>
                <a:lnTo>
                  <a:pt x="2412173" y="1745797"/>
                </a:lnTo>
                <a:lnTo>
                  <a:pt x="2422140" y="1750786"/>
                </a:lnTo>
                <a:lnTo>
                  <a:pt x="2426897" y="1753281"/>
                </a:lnTo>
                <a:lnTo>
                  <a:pt x="2431201" y="1756002"/>
                </a:lnTo>
                <a:lnTo>
                  <a:pt x="2435732" y="1758724"/>
                </a:lnTo>
                <a:lnTo>
                  <a:pt x="2439583" y="1761445"/>
                </a:lnTo>
                <a:lnTo>
                  <a:pt x="2443434" y="1764166"/>
                </a:lnTo>
                <a:lnTo>
                  <a:pt x="2447058" y="1767115"/>
                </a:lnTo>
                <a:lnTo>
                  <a:pt x="2450456" y="1769836"/>
                </a:lnTo>
                <a:lnTo>
                  <a:pt x="2453628" y="1773011"/>
                </a:lnTo>
                <a:lnTo>
                  <a:pt x="2456799" y="1775959"/>
                </a:lnTo>
                <a:lnTo>
                  <a:pt x="2459518" y="1778907"/>
                </a:lnTo>
                <a:lnTo>
                  <a:pt x="2462236" y="1782082"/>
                </a:lnTo>
                <a:lnTo>
                  <a:pt x="2464501" y="1785257"/>
                </a:lnTo>
                <a:lnTo>
                  <a:pt x="2466766" y="1788432"/>
                </a:lnTo>
                <a:lnTo>
                  <a:pt x="2468805" y="1791607"/>
                </a:lnTo>
                <a:lnTo>
                  <a:pt x="2470617" y="1794782"/>
                </a:lnTo>
                <a:lnTo>
                  <a:pt x="2472430" y="1798184"/>
                </a:lnTo>
                <a:lnTo>
                  <a:pt x="2474015" y="1801813"/>
                </a:lnTo>
                <a:lnTo>
                  <a:pt x="2475601" y="1805215"/>
                </a:lnTo>
                <a:lnTo>
                  <a:pt x="2477866" y="1812245"/>
                </a:lnTo>
                <a:lnTo>
                  <a:pt x="2479905" y="1819502"/>
                </a:lnTo>
                <a:lnTo>
                  <a:pt x="2481264" y="1826986"/>
                </a:lnTo>
                <a:lnTo>
                  <a:pt x="2482397" y="1834697"/>
                </a:lnTo>
                <a:lnTo>
                  <a:pt x="2482850" y="1842861"/>
                </a:lnTo>
                <a:lnTo>
                  <a:pt x="2482850" y="1851025"/>
                </a:lnTo>
                <a:lnTo>
                  <a:pt x="2482850" y="2068286"/>
                </a:lnTo>
                <a:lnTo>
                  <a:pt x="2482850" y="2076677"/>
                </a:lnTo>
                <a:lnTo>
                  <a:pt x="2482397" y="2084388"/>
                </a:lnTo>
                <a:lnTo>
                  <a:pt x="2481264" y="2092326"/>
                </a:lnTo>
                <a:lnTo>
                  <a:pt x="2479905" y="2099810"/>
                </a:lnTo>
                <a:lnTo>
                  <a:pt x="2477866" y="2107067"/>
                </a:lnTo>
                <a:lnTo>
                  <a:pt x="2475601" y="2114324"/>
                </a:lnTo>
                <a:lnTo>
                  <a:pt x="2474015" y="2117726"/>
                </a:lnTo>
                <a:lnTo>
                  <a:pt x="2472430" y="2121127"/>
                </a:lnTo>
                <a:lnTo>
                  <a:pt x="2470617" y="2124302"/>
                </a:lnTo>
                <a:lnTo>
                  <a:pt x="2468805" y="2127704"/>
                </a:lnTo>
                <a:lnTo>
                  <a:pt x="2466766" y="2130879"/>
                </a:lnTo>
                <a:lnTo>
                  <a:pt x="2464501" y="2134281"/>
                </a:lnTo>
                <a:lnTo>
                  <a:pt x="2462236" y="2137456"/>
                </a:lnTo>
                <a:lnTo>
                  <a:pt x="2459518" y="2140404"/>
                </a:lnTo>
                <a:lnTo>
                  <a:pt x="2456799" y="2143352"/>
                </a:lnTo>
                <a:lnTo>
                  <a:pt x="2453628" y="2146527"/>
                </a:lnTo>
                <a:lnTo>
                  <a:pt x="2450456" y="2149249"/>
                </a:lnTo>
                <a:lnTo>
                  <a:pt x="2447058" y="2152197"/>
                </a:lnTo>
                <a:lnTo>
                  <a:pt x="2443434" y="2154919"/>
                </a:lnTo>
                <a:lnTo>
                  <a:pt x="2439583" y="2157867"/>
                </a:lnTo>
                <a:lnTo>
                  <a:pt x="2435732" y="2160588"/>
                </a:lnTo>
                <a:lnTo>
                  <a:pt x="2431201" y="2163310"/>
                </a:lnTo>
                <a:lnTo>
                  <a:pt x="2426897" y="2165804"/>
                </a:lnTo>
                <a:lnTo>
                  <a:pt x="2422140" y="2168526"/>
                </a:lnTo>
                <a:lnTo>
                  <a:pt x="2412173" y="2173742"/>
                </a:lnTo>
                <a:lnTo>
                  <a:pt x="2282825" y="2233613"/>
                </a:lnTo>
                <a:lnTo>
                  <a:pt x="2282825" y="1685925"/>
                </a:lnTo>
                <a:close/>
                <a:moveTo>
                  <a:pt x="1216535" y="1436687"/>
                </a:moveTo>
                <a:lnTo>
                  <a:pt x="1274253" y="1436687"/>
                </a:lnTo>
                <a:lnTo>
                  <a:pt x="1303338" y="1492629"/>
                </a:lnTo>
                <a:lnTo>
                  <a:pt x="1283046" y="1513778"/>
                </a:lnTo>
                <a:lnTo>
                  <a:pt x="1301534" y="1642262"/>
                </a:lnTo>
                <a:lnTo>
                  <a:pt x="1245394" y="1852612"/>
                </a:lnTo>
                <a:lnTo>
                  <a:pt x="1189254" y="1642262"/>
                </a:lnTo>
                <a:lnTo>
                  <a:pt x="1207516" y="1513778"/>
                </a:lnTo>
                <a:lnTo>
                  <a:pt x="1187450" y="1492629"/>
                </a:lnTo>
                <a:lnTo>
                  <a:pt x="1216535" y="1436687"/>
                </a:lnTo>
                <a:close/>
                <a:moveTo>
                  <a:pt x="1389519" y="1379537"/>
                </a:moveTo>
                <a:lnTo>
                  <a:pt x="1401785" y="1384753"/>
                </a:lnTo>
                <a:lnTo>
                  <a:pt x="1434494" y="1399267"/>
                </a:lnTo>
                <a:lnTo>
                  <a:pt x="1456754" y="1409246"/>
                </a:lnTo>
                <a:lnTo>
                  <a:pt x="1481740" y="1420358"/>
                </a:lnTo>
                <a:lnTo>
                  <a:pt x="1508543" y="1432831"/>
                </a:lnTo>
                <a:lnTo>
                  <a:pt x="1536709" y="1446212"/>
                </a:lnTo>
                <a:lnTo>
                  <a:pt x="1565557" y="1460273"/>
                </a:lnTo>
                <a:lnTo>
                  <a:pt x="1593950" y="1474560"/>
                </a:lnTo>
                <a:lnTo>
                  <a:pt x="1607578" y="1481818"/>
                </a:lnTo>
                <a:lnTo>
                  <a:pt x="1621207" y="1489075"/>
                </a:lnTo>
                <a:lnTo>
                  <a:pt x="1634154" y="1496105"/>
                </a:lnTo>
                <a:lnTo>
                  <a:pt x="1646647" y="1503362"/>
                </a:lnTo>
                <a:lnTo>
                  <a:pt x="1658232" y="1509939"/>
                </a:lnTo>
                <a:lnTo>
                  <a:pt x="1669589" y="1516743"/>
                </a:lnTo>
                <a:lnTo>
                  <a:pt x="1679584" y="1523546"/>
                </a:lnTo>
                <a:lnTo>
                  <a:pt x="1688669" y="1529669"/>
                </a:lnTo>
                <a:lnTo>
                  <a:pt x="1697074" y="1536019"/>
                </a:lnTo>
                <a:lnTo>
                  <a:pt x="1704115" y="1541689"/>
                </a:lnTo>
                <a:lnTo>
                  <a:pt x="1707068" y="1544410"/>
                </a:lnTo>
                <a:lnTo>
                  <a:pt x="1709794" y="1547132"/>
                </a:lnTo>
                <a:lnTo>
                  <a:pt x="1712292" y="1549853"/>
                </a:lnTo>
                <a:lnTo>
                  <a:pt x="1714337" y="1552348"/>
                </a:lnTo>
                <a:lnTo>
                  <a:pt x="1716154" y="1554843"/>
                </a:lnTo>
                <a:lnTo>
                  <a:pt x="1717971" y="1558018"/>
                </a:lnTo>
                <a:lnTo>
                  <a:pt x="1721833" y="1565048"/>
                </a:lnTo>
                <a:lnTo>
                  <a:pt x="1726148" y="1573666"/>
                </a:lnTo>
                <a:lnTo>
                  <a:pt x="1730237" y="1583191"/>
                </a:lnTo>
                <a:lnTo>
                  <a:pt x="1734326" y="1593850"/>
                </a:lnTo>
                <a:lnTo>
                  <a:pt x="1738869" y="1605416"/>
                </a:lnTo>
                <a:lnTo>
                  <a:pt x="1742957" y="1618116"/>
                </a:lnTo>
                <a:lnTo>
                  <a:pt x="1747500" y="1631269"/>
                </a:lnTo>
                <a:lnTo>
                  <a:pt x="1751816" y="1645330"/>
                </a:lnTo>
                <a:lnTo>
                  <a:pt x="1755904" y="1659844"/>
                </a:lnTo>
                <a:lnTo>
                  <a:pt x="1764536" y="1690460"/>
                </a:lnTo>
                <a:lnTo>
                  <a:pt x="1773168" y="1722210"/>
                </a:lnTo>
                <a:lnTo>
                  <a:pt x="1781118" y="1753960"/>
                </a:lnTo>
                <a:lnTo>
                  <a:pt x="1788613" y="1785030"/>
                </a:lnTo>
                <a:lnTo>
                  <a:pt x="1795428" y="1814966"/>
                </a:lnTo>
                <a:lnTo>
                  <a:pt x="1801561" y="1842180"/>
                </a:lnTo>
                <a:lnTo>
                  <a:pt x="1807012" y="1866446"/>
                </a:lnTo>
                <a:lnTo>
                  <a:pt x="1814962" y="1902505"/>
                </a:lnTo>
                <a:lnTo>
                  <a:pt x="1817688" y="1916112"/>
                </a:lnTo>
                <a:lnTo>
                  <a:pt x="1244600" y="1916112"/>
                </a:lnTo>
                <a:lnTo>
                  <a:pt x="1389519" y="1379537"/>
                </a:lnTo>
                <a:close/>
                <a:moveTo>
                  <a:pt x="1100083" y="1379537"/>
                </a:moveTo>
                <a:lnTo>
                  <a:pt x="1244600" y="1916112"/>
                </a:lnTo>
                <a:lnTo>
                  <a:pt x="673100" y="1916112"/>
                </a:lnTo>
                <a:lnTo>
                  <a:pt x="676045" y="1902505"/>
                </a:lnTo>
                <a:lnTo>
                  <a:pt x="683520" y="1866446"/>
                </a:lnTo>
                <a:lnTo>
                  <a:pt x="688956" y="1842180"/>
                </a:lnTo>
                <a:lnTo>
                  <a:pt x="695072" y="1814966"/>
                </a:lnTo>
                <a:lnTo>
                  <a:pt x="702094" y="1785030"/>
                </a:lnTo>
                <a:lnTo>
                  <a:pt x="709569" y="1753960"/>
                </a:lnTo>
                <a:lnTo>
                  <a:pt x="717724" y="1722210"/>
                </a:lnTo>
                <a:lnTo>
                  <a:pt x="725878" y="1690460"/>
                </a:lnTo>
                <a:lnTo>
                  <a:pt x="734486" y="1659844"/>
                </a:lnTo>
                <a:lnTo>
                  <a:pt x="739016" y="1645330"/>
                </a:lnTo>
                <a:lnTo>
                  <a:pt x="743320" y="1631269"/>
                </a:lnTo>
                <a:lnTo>
                  <a:pt x="747397" y="1618116"/>
                </a:lnTo>
                <a:lnTo>
                  <a:pt x="751928" y="1605416"/>
                </a:lnTo>
                <a:lnTo>
                  <a:pt x="756005" y="1593850"/>
                </a:lnTo>
                <a:lnTo>
                  <a:pt x="760082" y="1583191"/>
                </a:lnTo>
                <a:lnTo>
                  <a:pt x="764386" y="1573666"/>
                </a:lnTo>
                <a:lnTo>
                  <a:pt x="768463" y="1565048"/>
                </a:lnTo>
                <a:lnTo>
                  <a:pt x="772314" y="1558018"/>
                </a:lnTo>
                <a:lnTo>
                  <a:pt x="774353" y="1554843"/>
                </a:lnTo>
                <a:lnTo>
                  <a:pt x="776165" y="1552348"/>
                </a:lnTo>
                <a:lnTo>
                  <a:pt x="778203" y="1549853"/>
                </a:lnTo>
                <a:lnTo>
                  <a:pt x="780695" y="1547132"/>
                </a:lnTo>
                <a:lnTo>
                  <a:pt x="783413" y="1544410"/>
                </a:lnTo>
                <a:lnTo>
                  <a:pt x="786358" y="1541689"/>
                </a:lnTo>
                <a:lnTo>
                  <a:pt x="793607" y="1536019"/>
                </a:lnTo>
                <a:lnTo>
                  <a:pt x="801535" y="1529669"/>
                </a:lnTo>
                <a:lnTo>
                  <a:pt x="810822" y="1523546"/>
                </a:lnTo>
                <a:lnTo>
                  <a:pt x="821015" y="1516743"/>
                </a:lnTo>
                <a:lnTo>
                  <a:pt x="831888" y="1509939"/>
                </a:lnTo>
                <a:lnTo>
                  <a:pt x="843893" y="1503362"/>
                </a:lnTo>
                <a:lnTo>
                  <a:pt x="855898" y="1496105"/>
                </a:lnTo>
                <a:lnTo>
                  <a:pt x="869263" y="1489075"/>
                </a:lnTo>
                <a:lnTo>
                  <a:pt x="882401" y="1481818"/>
                </a:lnTo>
                <a:lnTo>
                  <a:pt x="896445" y="1474560"/>
                </a:lnTo>
                <a:lnTo>
                  <a:pt x="924533" y="1460273"/>
                </a:lnTo>
                <a:lnTo>
                  <a:pt x="953074" y="1446212"/>
                </a:lnTo>
                <a:lnTo>
                  <a:pt x="981388" y="1432831"/>
                </a:lnTo>
                <a:lnTo>
                  <a:pt x="1008117" y="1420358"/>
                </a:lnTo>
                <a:lnTo>
                  <a:pt x="1033034" y="1409246"/>
                </a:lnTo>
                <a:lnTo>
                  <a:pt x="1055006" y="1399267"/>
                </a:lnTo>
                <a:lnTo>
                  <a:pt x="1088077" y="1384753"/>
                </a:lnTo>
                <a:lnTo>
                  <a:pt x="1100083" y="1379537"/>
                </a:lnTo>
                <a:close/>
                <a:moveTo>
                  <a:pt x="2282825" y="1227137"/>
                </a:moveTo>
                <a:lnTo>
                  <a:pt x="2412173" y="1287064"/>
                </a:lnTo>
                <a:lnTo>
                  <a:pt x="2422140" y="1292285"/>
                </a:lnTo>
                <a:lnTo>
                  <a:pt x="2426897" y="1294782"/>
                </a:lnTo>
                <a:lnTo>
                  <a:pt x="2431201" y="1297505"/>
                </a:lnTo>
                <a:lnTo>
                  <a:pt x="2435732" y="1300002"/>
                </a:lnTo>
                <a:lnTo>
                  <a:pt x="2439583" y="1302953"/>
                </a:lnTo>
                <a:lnTo>
                  <a:pt x="2443434" y="1305677"/>
                </a:lnTo>
                <a:lnTo>
                  <a:pt x="2447058" y="1308628"/>
                </a:lnTo>
                <a:lnTo>
                  <a:pt x="2450456" y="1311352"/>
                </a:lnTo>
                <a:lnTo>
                  <a:pt x="2453628" y="1314303"/>
                </a:lnTo>
                <a:lnTo>
                  <a:pt x="2456799" y="1317481"/>
                </a:lnTo>
                <a:lnTo>
                  <a:pt x="2459518" y="1320205"/>
                </a:lnTo>
                <a:lnTo>
                  <a:pt x="2462236" y="1323383"/>
                </a:lnTo>
                <a:lnTo>
                  <a:pt x="2464501" y="1326561"/>
                </a:lnTo>
                <a:lnTo>
                  <a:pt x="2466766" y="1329966"/>
                </a:lnTo>
                <a:lnTo>
                  <a:pt x="2468805" y="1332917"/>
                </a:lnTo>
                <a:lnTo>
                  <a:pt x="2470617" y="1336322"/>
                </a:lnTo>
                <a:lnTo>
                  <a:pt x="2472430" y="1339727"/>
                </a:lnTo>
                <a:lnTo>
                  <a:pt x="2474015" y="1343132"/>
                </a:lnTo>
                <a:lnTo>
                  <a:pt x="2475601" y="1346537"/>
                </a:lnTo>
                <a:lnTo>
                  <a:pt x="2477866" y="1353800"/>
                </a:lnTo>
                <a:lnTo>
                  <a:pt x="2479905" y="1361064"/>
                </a:lnTo>
                <a:lnTo>
                  <a:pt x="2481264" y="1368555"/>
                </a:lnTo>
                <a:lnTo>
                  <a:pt x="2482397" y="1376273"/>
                </a:lnTo>
                <a:lnTo>
                  <a:pt x="2482850" y="1384445"/>
                </a:lnTo>
                <a:lnTo>
                  <a:pt x="2482850" y="1392390"/>
                </a:lnTo>
                <a:lnTo>
                  <a:pt x="2482850" y="1609852"/>
                </a:lnTo>
                <a:lnTo>
                  <a:pt x="2482850" y="1618251"/>
                </a:lnTo>
                <a:lnTo>
                  <a:pt x="2482397" y="1626196"/>
                </a:lnTo>
                <a:lnTo>
                  <a:pt x="2481264" y="1634141"/>
                </a:lnTo>
                <a:lnTo>
                  <a:pt x="2479905" y="1641632"/>
                </a:lnTo>
                <a:lnTo>
                  <a:pt x="2477866" y="1648895"/>
                </a:lnTo>
                <a:lnTo>
                  <a:pt x="2475601" y="1655932"/>
                </a:lnTo>
                <a:lnTo>
                  <a:pt x="2474015" y="1659337"/>
                </a:lnTo>
                <a:lnTo>
                  <a:pt x="2472430" y="1662969"/>
                </a:lnTo>
                <a:lnTo>
                  <a:pt x="2470617" y="1666147"/>
                </a:lnTo>
                <a:lnTo>
                  <a:pt x="2468805" y="1669325"/>
                </a:lnTo>
                <a:lnTo>
                  <a:pt x="2466766" y="1672730"/>
                </a:lnTo>
                <a:lnTo>
                  <a:pt x="2464501" y="1675908"/>
                </a:lnTo>
                <a:lnTo>
                  <a:pt x="2462236" y="1678859"/>
                </a:lnTo>
                <a:lnTo>
                  <a:pt x="2459518" y="1682037"/>
                </a:lnTo>
                <a:lnTo>
                  <a:pt x="2456799" y="1685215"/>
                </a:lnTo>
                <a:lnTo>
                  <a:pt x="2453628" y="1687939"/>
                </a:lnTo>
                <a:lnTo>
                  <a:pt x="2450456" y="1691117"/>
                </a:lnTo>
                <a:lnTo>
                  <a:pt x="2447058" y="1694068"/>
                </a:lnTo>
                <a:lnTo>
                  <a:pt x="2443434" y="1696792"/>
                </a:lnTo>
                <a:lnTo>
                  <a:pt x="2439583" y="1699743"/>
                </a:lnTo>
                <a:lnTo>
                  <a:pt x="2435732" y="1702240"/>
                </a:lnTo>
                <a:lnTo>
                  <a:pt x="2431201" y="1705190"/>
                </a:lnTo>
                <a:lnTo>
                  <a:pt x="2426897" y="1707687"/>
                </a:lnTo>
                <a:lnTo>
                  <a:pt x="2422140" y="1710411"/>
                </a:lnTo>
                <a:lnTo>
                  <a:pt x="2412173" y="1715178"/>
                </a:lnTo>
                <a:lnTo>
                  <a:pt x="2406963" y="1717675"/>
                </a:lnTo>
                <a:lnTo>
                  <a:pt x="2282825" y="1660018"/>
                </a:lnTo>
                <a:lnTo>
                  <a:pt x="2282825" y="1227137"/>
                </a:lnTo>
                <a:close/>
                <a:moveTo>
                  <a:pt x="91667" y="1182687"/>
                </a:moveTo>
                <a:lnTo>
                  <a:pt x="370523" y="1182687"/>
                </a:lnTo>
                <a:lnTo>
                  <a:pt x="375061" y="1182913"/>
                </a:lnTo>
                <a:lnTo>
                  <a:pt x="379826" y="1183140"/>
                </a:lnTo>
                <a:lnTo>
                  <a:pt x="384137" y="1183593"/>
                </a:lnTo>
                <a:lnTo>
                  <a:pt x="388902" y="1184499"/>
                </a:lnTo>
                <a:lnTo>
                  <a:pt x="393213" y="1185405"/>
                </a:lnTo>
                <a:lnTo>
                  <a:pt x="397524" y="1186764"/>
                </a:lnTo>
                <a:lnTo>
                  <a:pt x="401835" y="1188349"/>
                </a:lnTo>
                <a:lnTo>
                  <a:pt x="405919" y="1189935"/>
                </a:lnTo>
                <a:lnTo>
                  <a:pt x="409777" y="1191747"/>
                </a:lnTo>
                <a:lnTo>
                  <a:pt x="414088" y="1193785"/>
                </a:lnTo>
                <a:lnTo>
                  <a:pt x="417718" y="1195824"/>
                </a:lnTo>
                <a:lnTo>
                  <a:pt x="421575" y="1198089"/>
                </a:lnTo>
                <a:lnTo>
                  <a:pt x="425206" y="1200807"/>
                </a:lnTo>
                <a:lnTo>
                  <a:pt x="428609" y="1203298"/>
                </a:lnTo>
                <a:lnTo>
                  <a:pt x="432013" y="1206243"/>
                </a:lnTo>
                <a:lnTo>
                  <a:pt x="434962" y="1209187"/>
                </a:lnTo>
                <a:lnTo>
                  <a:pt x="438139" y="1212358"/>
                </a:lnTo>
                <a:lnTo>
                  <a:pt x="441088" y="1215756"/>
                </a:lnTo>
                <a:lnTo>
                  <a:pt x="443584" y="1219154"/>
                </a:lnTo>
                <a:lnTo>
                  <a:pt x="446307" y="1222778"/>
                </a:lnTo>
                <a:lnTo>
                  <a:pt x="448803" y="1226402"/>
                </a:lnTo>
                <a:lnTo>
                  <a:pt x="450845" y="1230026"/>
                </a:lnTo>
                <a:lnTo>
                  <a:pt x="452887" y="1233876"/>
                </a:lnTo>
                <a:lnTo>
                  <a:pt x="454702" y="1237953"/>
                </a:lnTo>
                <a:lnTo>
                  <a:pt x="456291" y="1242257"/>
                </a:lnTo>
                <a:lnTo>
                  <a:pt x="457879" y="1246334"/>
                </a:lnTo>
                <a:lnTo>
                  <a:pt x="459240" y="1250411"/>
                </a:lnTo>
                <a:lnTo>
                  <a:pt x="460148" y="1254941"/>
                </a:lnTo>
                <a:lnTo>
                  <a:pt x="461055" y="1259471"/>
                </a:lnTo>
                <a:lnTo>
                  <a:pt x="461509" y="1264001"/>
                </a:lnTo>
                <a:lnTo>
                  <a:pt x="461736" y="1268531"/>
                </a:lnTo>
                <a:lnTo>
                  <a:pt x="461963" y="1273061"/>
                </a:lnTo>
                <a:lnTo>
                  <a:pt x="461736" y="1277591"/>
                </a:lnTo>
                <a:lnTo>
                  <a:pt x="461509" y="1282348"/>
                </a:lnTo>
                <a:lnTo>
                  <a:pt x="461055" y="1286651"/>
                </a:lnTo>
                <a:lnTo>
                  <a:pt x="460148" y="1291408"/>
                </a:lnTo>
                <a:lnTo>
                  <a:pt x="459240" y="1295485"/>
                </a:lnTo>
                <a:lnTo>
                  <a:pt x="457879" y="1300015"/>
                </a:lnTo>
                <a:lnTo>
                  <a:pt x="456291" y="1304092"/>
                </a:lnTo>
                <a:lnTo>
                  <a:pt x="454702" y="1308169"/>
                </a:lnTo>
                <a:lnTo>
                  <a:pt x="452887" y="1312246"/>
                </a:lnTo>
                <a:lnTo>
                  <a:pt x="450845" y="1316323"/>
                </a:lnTo>
                <a:lnTo>
                  <a:pt x="448803" y="1319947"/>
                </a:lnTo>
                <a:lnTo>
                  <a:pt x="446307" y="1323571"/>
                </a:lnTo>
                <a:lnTo>
                  <a:pt x="443584" y="1327195"/>
                </a:lnTo>
                <a:lnTo>
                  <a:pt x="441088" y="1330366"/>
                </a:lnTo>
                <a:lnTo>
                  <a:pt x="438139" y="1333764"/>
                </a:lnTo>
                <a:lnTo>
                  <a:pt x="434962" y="1336935"/>
                </a:lnTo>
                <a:lnTo>
                  <a:pt x="432013" y="1340106"/>
                </a:lnTo>
                <a:lnTo>
                  <a:pt x="428609" y="1342824"/>
                </a:lnTo>
                <a:lnTo>
                  <a:pt x="425206" y="1345542"/>
                </a:lnTo>
                <a:lnTo>
                  <a:pt x="421575" y="1348033"/>
                </a:lnTo>
                <a:lnTo>
                  <a:pt x="417718" y="1350525"/>
                </a:lnTo>
                <a:lnTo>
                  <a:pt x="414088" y="1352563"/>
                </a:lnTo>
                <a:lnTo>
                  <a:pt x="409777" y="1354602"/>
                </a:lnTo>
                <a:lnTo>
                  <a:pt x="405919" y="1356414"/>
                </a:lnTo>
                <a:lnTo>
                  <a:pt x="401835" y="1357999"/>
                </a:lnTo>
                <a:lnTo>
                  <a:pt x="397524" y="1359585"/>
                </a:lnTo>
                <a:lnTo>
                  <a:pt x="393213" y="1360717"/>
                </a:lnTo>
                <a:lnTo>
                  <a:pt x="388902" y="1361850"/>
                </a:lnTo>
                <a:lnTo>
                  <a:pt x="384137" y="1362529"/>
                </a:lnTo>
                <a:lnTo>
                  <a:pt x="379826" y="1363209"/>
                </a:lnTo>
                <a:lnTo>
                  <a:pt x="375061" y="1363435"/>
                </a:lnTo>
                <a:lnTo>
                  <a:pt x="370523" y="1363662"/>
                </a:lnTo>
                <a:lnTo>
                  <a:pt x="91667" y="1363662"/>
                </a:lnTo>
                <a:lnTo>
                  <a:pt x="86902" y="1363435"/>
                </a:lnTo>
                <a:lnTo>
                  <a:pt x="82364" y="1363209"/>
                </a:lnTo>
                <a:lnTo>
                  <a:pt x="77599" y="1362529"/>
                </a:lnTo>
                <a:lnTo>
                  <a:pt x="73288" y="1361850"/>
                </a:lnTo>
                <a:lnTo>
                  <a:pt x="68750" y="1360717"/>
                </a:lnTo>
                <a:lnTo>
                  <a:pt x="64439" y="1359585"/>
                </a:lnTo>
                <a:lnTo>
                  <a:pt x="60128" y="1357999"/>
                </a:lnTo>
                <a:lnTo>
                  <a:pt x="56044" y="1356414"/>
                </a:lnTo>
                <a:lnTo>
                  <a:pt x="51959" y="1354602"/>
                </a:lnTo>
                <a:lnTo>
                  <a:pt x="48102" y="1352563"/>
                </a:lnTo>
                <a:lnTo>
                  <a:pt x="44245" y="1350525"/>
                </a:lnTo>
                <a:lnTo>
                  <a:pt x="40615" y="1348033"/>
                </a:lnTo>
                <a:lnTo>
                  <a:pt x="36757" y="1345542"/>
                </a:lnTo>
                <a:lnTo>
                  <a:pt x="33581" y="1342824"/>
                </a:lnTo>
                <a:lnTo>
                  <a:pt x="30177" y="1340106"/>
                </a:lnTo>
                <a:lnTo>
                  <a:pt x="26774" y="1336935"/>
                </a:lnTo>
                <a:lnTo>
                  <a:pt x="23824" y="1333764"/>
                </a:lnTo>
                <a:lnTo>
                  <a:pt x="21101" y="1330366"/>
                </a:lnTo>
                <a:lnTo>
                  <a:pt x="18152" y="1327195"/>
                </a:lnTo>
                <a:lnTo>
                  <a:pt x="15656" y="1323571"/>
                </a:lnTo>
                <a:lnTo>
                  <a:pt x="13160" y="1319947"/>
                </a:lnTo>
                <a:lnTo>
                  <a:pt x="11118" y="1316323"/>
                </a:lnTo>
                <a:lnTo>
                  <a:pt x="9076" y="1312246"/>
                </a:lnTo>
                <a:lnTo>
                  <a:pt x="7261" y="1308169"/>
                </a:lnTo>
                <a:lnTo>
                  <a:pt x="5446" y="1304092"/>
                </a:lnTo>
                <a:lnTo>
                  <a:pt x="4084" y="1300015"/>
                </a:lnTo>
                <a:lnTo>
                  <a:pt x="2950" y="1295485"/>
                </a:lnTo>
                <a:lnTo>
                  <a:pt x="1815" y="1291408"/>
                </a:lnTo>
                <a:lnTo>
                  <a:pt x="1134" y="1286651"/>
                </a:lnTo>
                <a:lnTo>
                  <a:pt x="454" y="1282348"/>
                </a:lnTo>
                <a:lnTo>
                  <a:pt x="0" y="1277591"/>
                </a:lnTo>
                <a:lnTo>
                  <a:pt x="0" y="1273061"/>
                </a:lnTo>
                <a:lnTo>
                  <a:pt x="0" y="1268531"/>
                </a:lnTo>
                <a:lnTo>
                  <a:pt x="454" y="1264001"/>
                </a:lnTo>
                <a:lnTo>
                  <a:pt x="1134" y="1259471"/>
                </a:lnTo>
                <a:lnTo>
                  <a:pt x="1815" y="1254941"/>
                </a:lnTo>
                <a:lnTo>
                  <a:pt x="2950" y="1250411"/>
                </a:lnTo>
                <a:lnTo>
                  <a:pt x="4084" y="1246334"/>
                </a:lnTo>
                <a:lnTo>
                  <a:pt x="5446" y="1242257"/>
                </a:lnTo>
                <a:lnTo>
                  <a:pt x="7261" y="1237953"/>
                </a:lnTo>
                <a:lnTo>
                  <a:pt x="9076" y="1233876"/>
                </a:lnTo>
                <a:lnTo>
                  <a:pt x="11118" y="1230026"/>
                </a:lnTo>
                <a:lnTo>
                  <a:pt x="13160" y="1226402"/>
                </a:lnTo>
                <a:lnTo>
                  <a:pt x="15656" y="1222778"/>
                </a:lnTo>
                <a:lnTo>
                  <a:pt x="18152" y="1219154"/>
                </a:lnTo>
                <a:lnTo>
                  <a:pt x="21101" y="1215756"/>
                </a:lnTo>
                <a:lnTo>
                  <a:pt x="23824" y="1212358"/>
                </a:lnTo>
                <a:lnTo>
                  <a:pt x="26774" y="1209187"/>
                </a:lnTo>
                <a:lnTo>
                  <a:pt x="30177" y="1206243"/>
                </a:lnTo>
                <a:lnTo>
                  <a:pt x="33581" y="1203298"/>
                </a:lnTo>
                <a:lnTo>
                  <a:pt x="36757" y="1200807"/>
                </a:lnTo>
                <a:lnTo>
                  <a:pt x="40615" y="1198089"/>
                </a:lnTo>
                <a:lnTo>
                  <a:pt x="44245" y="1195824"/>
                </a:lnTo>
                <a:lnTo>
                  <a:pt x="48102" y="1193785"/>
                </a:lnTo>
                <a:lnTo>
                  <a:pt x="51959" y="1191747"/>
                </a:lnTo>
                <a:lnTo>
                  <a:pt x="56044" y="1189935"/>
                </a:lnTo>
                <a:lnTo>
                  <a:pt x="60128" y="1188349"/>
                </a:lnTo>
                <a:lnTo>
                  <a:pt x="64439" y="1186764"/>
                </a:lnTo>
                <a:lnTo>
                  <a:pt x="68750" y="1185405"/>
                </a:lnTo>
                <a:lnTo>
                  <a:pt x="73288" y="1184499"/>
                </a:lnTo>
                <a:lnTo>
                  <a:pt x="77599" y="1183593"/>
                </a:lnTo>
                <a:lnTo>
                  <a:pt x="82364" y="1183140"/>
                </a:lnTo>
                <a:lnTo>
                  <a:pt x="86902" y="1182913"/>
                </a:lnTo>
                <a:lnTo>
                  <a:pt x="91667" y="1182687"/>
                </a:lnTo>
                <a:close/>
                <a:moveTo>
                  <a:pt x="1390308" y="782637"/>
                </a:moveTo>
                <a:lnTo>
                  <a:pt x="1396663" y="786039"/>
                </a:lnTo>
                <a:lnTo>
                  <a:pt x="1402564" y="789894"/>
                </a:lnTo>
                <a:lnTo>
                  <a:pt x="1408238" y="793749"/>
                </a:lnTo>
                <a:lnTo>
                  <a:pt x="1413458" y="797831"/>
                </a:lnTo>
                <a:lnTo>
                  <a:pt x="1418225" y="802140"/>
                </a:lnTo>
                <a:lnTo>
                  <a:pt x="1422764" y="806449"/>
                </a:lnTo>
                <a:lnTo>
                  <a:pt x="1426849" y="811439"/>
                </a:lnTo>
                <a:lnTo>
                  <a:pt x="1430935" y="816428"/>
                </a:lnTo>
                <a:lnTo>
                  <a:pt x="1434112" y="821417"/>
                </a:lnTo>
                <a:lnTo>
                  <a:pt x="1437516" y="826860"/>
                </a:lnTo>
                <a:lnTo>
                  <a:pt x="1440694" y="832303"/>
                </a:lnTo>
                <a:lnTo>
                  <a:pt x="1443644" y="837973"/>
                </a:lnTo>
                <a:lnTo>
                  <a:pt x="1446141" y="843869"/>
                </a:lnTo>
                <a:lnTo>
                  <a:pt x="1448411" y="849765"/>
                </a:lnTo>
                <a:lnTo>
                  <a:pt x="1450907" y="856115"/>
                </a:lnTo>
                <a:lnTo>
                  <a:pt x="1452723" y="862465"/>
                </a:lnTo>
                <a:lnTo>
                  <a:pt x="1454766" y="869042"/>
                </a:lnTo>
                <a:lnTo>
                  <a:pt x="1456581" y="875846"/>
                </a:lnTo>
                <a:lnTo>
                  <a:pt x="1459759" y="889680"/>
                </a:lnTo>
                <a:lnTo>
                  <a:pt x="1462709" y="904648"/>
                </a:lnTo>
                <a:lnTo>
                  <a:pt x="1465433" y="919842"/>
                </a:lnTo>
                <a:lnTo>
                  <a:pt x="1471107" y="952499"/>
                </a:lnTo>
                <a:lnTo>
                  <a:pt x="1474284" y="969735"/>
                </a:lnTo>
                <a:lnTo>
                  <a:pt x="1477462" y="987424"/>
                </a:lnTo>
                <a:lnTo>
                  <a:pt x="1483363" y="988785"/>
                </a:lnTo>
                <a:lnTo>
                  <a:pt x="1489037" y="990146"/>
                </a:lnTo>
                <a:lnTo>
                  <a:pt x="1494484" y="992187"/>
                </a:lnTo>
                <a:lnTo>
                  <a:pt x="1499704" y="994228"/>
                </a:lnTo>
                <a:lnTo>
                  <a:pt x="1504470" y="996949"/>
                </a:lnTo>
                <a:lnTo>
                  <a:pt x="1509237" y="999671"/>
                </a:lnTo>
                <a:lnTo>
                  <a:pt x="1513549" y="1003073"/>
                </a:lnTo>
                <a:lnTo>
                  <a:pt x="1517407" y="1006474"/>
                </a:lnTo>
                <a:lnTo>
                  <a:pt x="1521493" y="1010330"/>
                </a:lnTo>
                <a:lnTo>
                  <a:pt x="1525124" y="1014185"/>
                </a:lnTo>
                <a:lnTo>
                  <a:pt x="1528075" y="1018721"/>
                </a:lnTo>
                <a:lnTo>
                  <a:pt x="1530798" y="1023030"/>
                </a:lnTo>
                <a:lnTo>
                  <a:pt x="1533068" y="1027792"/>
                </a:lnTo>
                <a:lnTo>
                  <a:pt x="1535110" y="1032555"/>
                </a:lnTo>
                <a:lnTo>
                  <a:pt x="1536472" y="1037771"/>
                </a:lnTo>
                <a:lnTo>
                  <a:pt x="1537607" y="1043214"/>
                </a:lnTo>
                <a:lnTo>
                  <a:pt x="1538288" y="1048657"/>
                </a:lnTo>
                <a:lnTo>
                  <a:pt x="1538288" y="1054326"/>
                </a:lnTo>
                <a:lnTo>
                  <a:pt x="1537834" y="1060223"/>
                </a:lnTo>
                <a:lnTo>
                  <a:pt x="1536699" y="1066119"/>
                </a:lnTo>
                <a:lnTo>
                  <a:pt x="1535110" y="1072016"/>
                </a:lnTo>
                <a:lnTo>
                  <a:pt x="1533068" y="1078366"/>
                </a:lnTo>
                <a:lnTo>
                  <a:pt x="1530117" y="1084489"/>
                </a:lnTo>
                <a:lnTo>
                  <a:pt x="1526940" y="1091066"/>
                </a:lnTo>
                <a:lnTo>
                  <a:pt x="1522854" y="1097416"/>
                </a:lnTo>
                <a:lnTo>
                  <a:pt x="1518315" y="1103766"/>
                </a:lnTo>
                <a:lnTo>
                  <a:pt x="1512868" y="1110342"/>
                </a:lnTo>
                <a:lnTo>
                  <a:pt x="1506967" y="1116919"/>
                </a:lnTo>
                <a:lnTo>
                  <a:pt x="1500158" y="1123496"/>
                </a:lnTo>
                <a:lnTo>
                  <a:pt x="1492668" y="1129846"/>
                </a:lnTo>
                <a:lnTo>
                  <a:pt x="1484271" y="1136650"/>
                </a:lnTo>
                <a:lnTo>
                  <a:pt x="1474965" y="1143000"/>
                </a:lnTo>
                <a:lnTo>
                  <a:pt x="1472696" y="1155019"/>
                </a:lnTo>
                <a:lnTo>
                  <a:pt x="1469745" y="1167266"/>
                </a:lnTo>
                <a:lnTo>
                  <a:pt x="1466568" y="1179059"/>
                </a:lnTo>
                <a:lnTo>
                  <a:pt x="1462936" y="1190851"/>
                </a:lnTo>
                <a:lnTo>
                  <a:pt x="1459078" y="1202417"/>
                </a:lnTo>
                <a:lnTo>
                  <a:pt x="1454993" y="1213984"/>
                </a:lnTo>
                <a:lnTo>
                  <a:pt x="1450680" y="1225323"/>
                </a:lnTo>
                <a:lnTo>
                  <a:pt x="1445687" y="1236435"/>
                </a:lnTo>
                <a:lnTo>
                  <a:pt x="1440467" y="1247321"/>
                </a:lnTo>
                <a:lnTo>
                  <a:pt x="1435020" y="1257980"/>
                </a:lnTo>
                <a:lnTo>
                  <a:pt x="1429346" y="1268412"/>
                </a:lnTo>
                <a:lnTo>
                  <a:pt x="1423218" y="1278391"/>
                </a:lnTo>
                <a:lnTo>
                  <a:pt x="1416863" y="1288369"/>
                </a:lnTo>
                <a:lnTo>
                  <a:pt x="1410281" y="1297894"/>
                </a:lnTo>
                <a:lnTo>
                  <a:pt x="1403245" y="1307193"/>
                </a:lnTo>
                <a:lnTo>
                  <a:pt x="1395982" y="1316037"/>
                </a:lnTo>
                <a:lnTo>
                  <a:pt x="1388719" y="1324655"/>
                </a:lnTo>
                <a:lnTo>
                  <a:pt x="1381003" y="1332593"/>
                </a:lnTo>
                <a:lnTo>
                  <a:pt x="1373059" y="1340077"/>
                </a:lnTo>
                <a:lnTo>
                  <a:pt x="1364661" y="1347334"/>
                </a:lnTo>
                <a:lnTo>
                  <a:pt x="1356037" y="1354364"/>
                </a:lnTo>
                <a:lnTo>
                  <a:pt x="1347639" y="1360714"/>
                </a:lnTo>
                <a:lnTo>
                  <a:pt x="1338561" y="1366610"/>
                </a:lnTo>
                <a:lnTo>
                  <a:pt x="1329028" y="1371827"/>
                </a:lnTo>
                <a:lnTo>
                  <a:pt x="1319723" y="1376816"/>
                </a:lnTo>
                <a:lnTo>
                  <a:pt x="1310190" y="1380898"/>
                </a:lnTo>
                <a:lnTo>
                  <a:pt x="1300431" y="1384527"/>
                </a:lnTo>
                <a:lnTo>
                  <a:pt x="1295211" y="1386341"/>
                </a:lnTo>
                <a:lnTo>
                  <a:pt x="1290218" y="1387702"/>
                </a:lnTo>
                <a:lnTo>
                  <a:pt x="1284997" y="1389062"/>
                </a:lnTo>
                <a:lnTo>
                  <a:pt x="1279777" y="1390196"/>
                </a:lnTo>
                <a:lnTo>
                  <a:pt x="1274557" y="1391330"/>
                </a:lnTo>
                <a:lnTo>
                  <a:pt x="1269110" y="1392010"/>
                </a:lnTo>
                <a:lnTo>
                  <a:pt x="1264117" y="1392691"/>
                </a:lnTo>
                <a:lnTo>
                  <a:pt x="1258670" y="1393371"/>
                </a:lnTo>
                <a:lnTo>
                  <a:pt x="1253223" y="1393825"/>
                </a:lnTo>
                <a:lnTo>
                  <a:pt x="1247776" y="1393825"/>
                </a:lnTo>
                <a:lnTo>
                  <a:pt x="1242328" y="1393825"/>
                </a:lnTo>
                <a:lnTo>
                  <a:pt x="1236881" y="1393371"/>
                </a:lnTo>
                <a:lnTo>
                  <a:pt x="1231661" y="1392691"/>
                </a:lnTo>
                <a:lnTo>
                  <a:pt x="1226214" y="1392010"/>
                </a:lnTo>
                <a:lnTo>
                  <a:pt x="1220994" y="1391330"/>
                </a:lnTo>
                <a:lnTo>
                  <a:pt x="1215774" y="1390196"/>
                </a:lnTo>
                <a:lnTo>
                  <a:pt x="1210554" y="1389062"/>
                </a:lnTo>
                <a:lnTo>
                  <a:pt x="1205333" y="1387702"/>
                </a:lnTo>
                <a:lnTo>
                  <a:pt x="1200113" y="1386341"/>
                </a:lnTo>
                <a:lnTo>
                  <a:pt x="1195347" y="1384527"/>
                </a:lnTo>
                <a:lnTo>
                  <a:pt x="1185361" y="1380898"/>
                </a:lnTo>
                <a:lnTo>
                  <a:pt x="1175828" y="1376816"/>
                </a:lnTo>
                <a:lnTo>
                  <a:pt x="1166296" y="1371827"/>
                </a:lnTo>
                <a:lnTo>
                  <a:pt x="1157217" y="1366610"/>
                </a:lnTo>
                <a:lnTo>
                  <a:pt x="1148139" y="1360714"/>
                </a:lnTo>
                <a:lnTo>
                  <a:pt x="1139514" y="1354364"/>
                </a:lnTo>
                <a:lnTo>
                  <a:pt x="1130890" y="1347334"/>
                </a:lnTo>
                <a:lnTo>
                  <a:pt x="1122492" y="1340077"/>
                </a:lnTo>
                <a:lnTo>
                  <a:pt x="1114548" y="1332593"/>
                </a:lnTo>
                <a:lnTo>
                  <a:pt x="1106832" y="1324655"/>
                </a:lnTo>
                <a:lnTo>
                  <a:pt x="1099569" y="1316037"/>
                </a:lnTo>
                <a:lnTo>
                  <a:pt x="1092306" y="1307193"/>
                </a:lnTo>
                <a:lnTo>
                  <a:pt x="1085270" y="1297894"/>
                </a:lnTo>
                <a:lnTo>
                  <a:pt x="1078688" y="1288369"/>
                </a:lnTo>
                <a:lnTo>
                  <a:pt x="1072333" y="1278391"/>
                </a:lnTo>
                <a:lnTo>
                  <a:pt x="1066205" y="1268412"/>
                </a:lnTo>
                <a:lnTo>
                  <a:pt x="1060531" y="1257980"/>
                </a:lnTo>
                <a:lnTo>
                  <a:pt x="1055084" y="1247321"/>
                </a:lnTo>
                <a:lnTo>
                  <a:pt x="1049864" y="1236435"/>
                </a:lnTo>
                <a:lnTo>
                  <a:pt x="1045098" y="1225323"/>
                </a:lnTo>
                <a:lnTo>
                  <a:pt x="1040558" y="1213984"/>
                </a:lnTo>
                <a:lnTo>
                  <a:pt x="1036473" y="1202417"/>
                </a:lnTo>
                <a:lnTo>
                  <a:pt x="1032615" y="1190851"/>
                </a:lnTo>
                <a:lnTo>
                  <a:pt x="1028983" y="1179059"/>
                </a:lnTo>
                <a:lnTo>
                  <a:pt x="1025806" y="1167266"/>
                </a:lnTo>
                <a:lnTo>
                  <a:pt x="1022855" y="1155019"/>
                </a:lnTo>
                <a:lnTo>
                  <a:pt x="1020586" y="1143000"/>
                </a:lnTo>
                <a:lnTo>
                  <a:pt x="1011507" y="1136650"/>
                </a:lnTo>
                <a:lnTo>
                  <a:pt x="1003336" y="1129846"/>
                </a:lnTo>
                <a:lnTo>
                  <a:pt x="995620" y="1123496"/>
                </a:lnTo>
                <a:lnTo>
                  <a:pt x="988811" y="1116919"/>
                </a:lnTo>
                <a:lnTo>
                  <a:pt x="982683" y="1110342"/>
                </a:lnTo>
                <a:lnTo>
                  <a:pt x="977236" y="1103766"/>
                </a:lnTo>
                <a:lnTo>
                  <a:pt x="972696" y="1097416"/>
                </a:lnTo>
                <a:lnTo>
                  <a:pt x="968838" y="1091066"/>
                </a:lnTo>
                <a:lnTo>
                  <a:pt x="965434" y="1084489"/>
                </a:lnTo>
                <a:lnTo>
                  <a:pt x="962483" y="1078366"/>
                </a:lnTo>
                <a:lnTo>
                  <a:pt x="960440" y="1072016"/>
                </a:lnTo>
                <a:lnTo>
                  <a:pt x="958852" y="1066119"/>
                </a:lnTo>
                <a:lnTo>
                  <a:pt x="957944" y="1060223"/>
                </a:lnTo>
                <a:lnTo>
                  <a:pt x="957263" y="1054326"/>
                </a:lnTo>
                <a:lnTo>
                  <a:pt x="957263" y="1048657"/>
                </a:lnTo>
                <a:lnTo>
                  <a:pt x="958171" y="1043214"/>
                </a:lnTo>
                <a:lnTo>
                  <a:pt x="959079" y="1037771"/>
                </a:lnTo>
                <a:lnTo>
                  <a:pt x="960440" y="1032555"/>
                </a:lnTo>
                <a:lnTo>
                  <a:pt x="962483" y="1027792"/>
                </a:lnTo>
                <a:lnTo>
                  <a:pt x="964753" y="1023030"/>
                </a:lnTo>
                <a:lnTo>
                  <a:pt x="967476" y="1018721"/>
                </a:lnTo>
                <a:lnTo>
                  <a:pt x="970654" y="1014185"/>
                </a:lnTo>
                <a:lnTo>
                  <a:pt x="974285" y="1010330"/>
                </a:lnTo>
                <a:lnTo>
                  <a:pt x="978144" y="1006474"/>
                </a:lnTo>
                <a:lnTo>
                  <a:pt x="982002" y="1003073"/>
                </a:lnTo>
                <a:lnTo>
                  <a:pt x="986541" y="999671"/>
                </a:lnTo>
                <a:lnTo>
                  <a:pt x="991307" y="996949"/>
                </a:lnTo>
                <a:lnTo>
                  <a:pt x="996301" y="994228"/>
                </a:lnTo>
                <a:lnTo>
                  <a:pt x="1001521" y="992187"/>
                </a:lnTo>
                <a:lnTo>
                  <a:pt x="1006514" y="990146"/>
                </a:lnTo>
                <a:lnTo>
                  <a:pt x="1012415" y="988785"/>
                </a:lnTo>
                <a:lnTo>
                  <a:pt x="1018089" y="987424"/>
                </a:lnTo>
                <a:lnTo>
                  <a:pt x="1022401" y="964292"/>
                </a:lnTo>
                <a:lnTo>
                  <a:pt x="1026260" y="941840"/>
                </a:lnTo>
                <a:lnTo>
                  <a:pt x="1029891" y="920523"/>
                </a:lnTo>
                <a:lnTo>
                  <a:pt x="1033749" y="900339"/>
                </a:lnTo>
                <a:lnTo>
                  <a:pt x="1035792" y="890587"/>
                </a:lnTo>
                <a:lnTo>
                  <a:pt x="1037835" y="881289"/>
                </a:lnTo>
                <a:lnTo>
                  <a:pt x="1040104" y="872217"/>
                </a:lnTo>
                <a:lnTo>
                  <a:pt x="1042374" y="863373"/>
                </a:lnTo>
                <a:lnTo>
                  <a:pt x="1045325" y="854981"/>
                </a:lnTo>
                <a:lnTo>
                  <a:pt x="1048048" y="846817"/>
                </a:lnTo>
                <a:lnTo>
                  <a:pt x="1051453" y="838880"/>
                </a:lnTo>
                <a:lnTo>
                  <a:pt x="1055311" y="831396"/>
                </a:lnTo>
                <a:lnTo>
                  <a:pt x="1062574" y="834117"/>
                </a:lnTo>
                <a:lnTo>
                  <a:pt x="1072787" y="837065"/>
                </a:lnTo>
                <a:lnTo>
                  <a:pt x="1085270" y="840467"/>
                </a:lnTo>
                <a:lnTo>
                  <a:pt x="1092306" y="842281"/>
                </a:lnTo>
                <a:lnTo>
                  <a:pt x="1100023" y="843869"/>
                </a:lnTo>
                <a:lnTo>
                  <a:pt x="1108420" y="845456"/>
                </a:lnTo>
                <a:lnTo>
                  <a:pt x="1116818" y="847044"/>
                </a:lnTo>
                <a:lnTo>
                  <a:pt x="1126123" y="848178"/>
                </a:lnTo>
                <a:lnTo>
                  <a:pt x="1135883" y="849539"/>
                </a:lnTo>
                <a:lnTo>
                  <a:pt x="1145869" y="850673"/>
                </a:lnTo>
                <a:lnTo>
                  <a:pt x="1156309" y="851126"/>
                </a:lnTo>
                <a:lnTo>
                  <a:pt x="1167204" y="851580"/>
                </a:lnTo>
                <a:lnTo>
                  <a:pt x="1178552" y="851806"/>
                </a:lnTo>
                <a:lnTo>
                  <a:pt x="1190354" y="851580"/>
                </a:lnTo>
                <a:lnTo>
                  <a:pt x="1202156" y="851126"/>
                </a:lnTo>
                <a:lnTo>
                  <a:pt x="1214412" y="849992"/>
                </a:lnTo>
                <a:lnTo>
                  <a:pt x="1226895" y="848631"/>
                </a:lnTo>
                <a:lnTo>
                  <a:pt x="1239605" y="846364"/>
                </a:lnTo>
                <a:lnTo>
                  <a:pt x="1252542" y="844096"/>
                </a:lnTo>
                <a:lnTo>
                  <a:pt x="1265933" y="840921"/>
                </a:lnTo>
                <a:lnTo>
                  <a:pt x="1279323" y="837292"/>
                </a:lnTo>
                <a:lnTo>
                  <a:pt x="1292714" y="832983"/>
                </a:lnTo>
                <a:lnTo>
                  <a:pt x="1306559" y="827994"/>
                </a:lnTo>
                <a:lnTo>
                  <a:pt x="1313368" y="825499"/>
                </a:lnTo>
                <a:lnTo>
                  <a:pt x="1320404" y="822551"/>
                </a:lnTo>
                <a:lnTo>
                  <a:pt x="1327212" y="819603"/>
                </a:lnTo>
                <a:lnTo>
                  <a:pt x="1334248" y="816201"/>
                </a:lnTo>
                <a:lnTo>
                  <a:pt x="1341057" y="812799"/>
                </a:lnTo>
                <a:lnTo>
                  <a:pt x="1348093" y="809171"/>
                </a:lnTo>
                <a:lnTo>
                  <a:pt x="1355129" y="805315"/>
                </a:lnTo>
                <a:lnTo>
                  <a:pt x="1362165" y="801006"/>
                </a:lnTo>
                <a:lnTo>
                  <a:pt x="1369201" y="796924"/>
                </a:lnTo>
                <a:lnTo>
                  <a:pt x="1376463" y="792389"/>
                </a:lnTo>
                <a:lnTo>
                  <a:pt x="1383272" y="787626"/>
                </a:lnTo>
                <a:lnTo>
                  <a:pt x="1390308" y="782637"/>
                </a:lnTo>
                <a:close/>
                <a:moveTo>
                  <a:pt x="2282825" y="769937"/>
                </a:moveTo>
                <a:lnTo>
                  <a:pt x="2412173" y="829864"/>
                </a:lnTo>
                <a:lnTo>
                  <a:pt x="2422140" y="834858"/>
                </a:lnTo>
                <a:lnTo>
                  <a:pt x="2426897" y="837355"/>
                </a:lnTo>
                <a:lnTo>
                  <a:pt x="2431201" y="840078"/>
                </a:lnTo>
                <a:lnTo>
                  <a:pt x="2435732" y="842802"/>
                </a:lnTo>
                <a:lnTo>
                  <a:pt x="2439583" y="845526"/>
                </a:lnTo>
                <a:lnTo>
                  <a:pt x="2443434" y="848250"/>
                </a:lnTo>
                <a:lnTo>
                  <a:pt x="2447058" y="851201"/>
                </a:lnTo>
                <a:lnTo>
                  <a:pt x="2450456" y="853925"/>
                </a:lnTo>
                <a:lnTo>
                  <a:pt x="2453628" y="857103"/>
                </a:lnTo>
                <a:lnTo>
                  <a:pt x="2456799" y="860054"/>
                </a:lnTo>
                <a:lnTo>
                  <a:pt x="2459518" y="863005"/>
                </a:lnTo>
                <a:lnTo>
                  <a:pt x="2462236" y="866183"/>
                </a:lnTo>
                <a:lnTo>
                  <a:pt x="2464501" y="869361"/>
                </a:lnTo>
                <a:lnTo>
                  <a:pt x="2466766" y="872539"/>
                </a:lnTo>
                <a:lnTo>
                  <a:pt x="2468805" y="875717"/>
                </a:lnTo>
                <a:lnTo>
                  <a:pt x="2470617" y="878895"/>
                </a:lnTo>
                <a:lnTo>
                  <a:pt x="2472430" y="882300"/>
                </a:lnTo>
                <a:lnTo>
                  <a:pt x="2474015" y="885932"/>
                </a:lnTo>
                <a:lnTo>
                  <a:pt x="2475601" y="889337"/>
                </a:lnTo>
                <a:lnTo>
                  <a:pt x="2477866" y="896373"/>
                </a:lnTo>
                <a:lnTo>
                  <a:pt x="2479905" y="903637"/>
                </a:lnTo>
                <a:lnTo>
                  <a:pt x="2481264" y="911128"/>
                </a:lnTo>
                <a:lnTo>
                  <a:pt x="2482397" y="918846"/>
                </a:lnTo>
                <a:lnTo>
                  <a:pt x="2482850" y="927018"/>
                </a:lnTo>
                <a:lnTo>
                  <a:pt x="2482850" y="935190"/>
                </a:lnTo>
                <a:lnTo>
                  <a:pt x="2482850" y="1152652"/>
                </a:lnTo>
                <a:lnTo>
                  <a:pt x="2482850" y="1160824"/>
                </a:lnTo>
                <a:lnTo>
                  <a:pt x="2482397" y="1168768"/>
                </a:lnTo>
                <a:lnTo>
                  <a:pt x="2481264" y="1176486"/>
                </a:lnTo>
                <a:lnTo>
                  <a:pt x="2479905" y="1184204"/>
                </a:lnTo>
                <a:lnTo>
                  <a:pt x="2477866" y="1191468"/>
                </a:lnTo>
                <a:lnTo>
                  <a:pt x="2475601" y="1198732"/>
                </a:lnTo>
                <a:lnTo>
                  <a:pt x="2474015" y="1202137"/>
                </a:lnTo>
                <a:lnTo>
                  <a:pt x="2472430" y="1205315"/>
                </a:lnTo>
                <a:lnTo>
                  <a:pt x="2470617" y="1208720"/>
                </a:lnTo>
                <a:lnTo>
                  <a:pt x="2468805" y="1212125"/>
                </a:lnTo>
                <a:lnTo>
                  <a:pt x="2466766" y="1215303"/>
                </a:lnTo>
                <a:lnTo>
                  <a:pt x="2464501" y="1218708"/>
                </a:lnTo>
                <a:lnTo>
                  <a:pt x="2462236" y="1221658"/>
                </a:lnTo>
                <a:lnTo>
                  <a:pt x="2459518" y="1224836"/>
                </a:lnTo>
                <a:lnTo>
                  <a:pt x="2456799" y="1227787"/>
                </a:lnTo>
                <a:lnTo>
                  <a:pt x="2453628" y="1230738"/>
                </a:lnTo>
                <a:lnTo>
                  <a:pt x="2450456" y="1233689"/>
                </a:lnTo>
                <a:lnTo>
                  <a:pt x="2447058" y="1236640"/>
                </a:lnTo>
                <a:lnTo>
                  <a:pt x="2443434" y="1239364"/>
                </a:lnTo>
                <a:lnTo>
                  <a:pt x="2439583" y="1242315"/>
                </a:lnTo>
                <a:lnTo>
                  <a:pt x="2435732" y="1245039"/>
                </a:lnTo>
                <a:lnTo>
                  <a:pt x="2431201" y="1247763"/>
                </a:lnTo>
                <a:lnTo>
                  <a:pt x="2426897" y="1250260"/>
                </a:lnTo>
                <a:lnTo>
                  <a:pt x="2422140" y="1252984"/>
                </a:lnTo>
                <a:lnTo>
                  <a:pt x="2412173" y="1257978"/>
                </a:lnTo>
                <a:lnTo>
                  <a:pt x="2406963" y="1260475"/>
                </a:lnTo>
                <a:lnTo>
                  <a:pt x="2282825" y="1202818"/>
                </a:lnTo>
                <a:lnTo>
                  <a:pt x="2282825" y="769937"/>
                </a:lnTo>
                <a:close/>
                <a:moveTo>
                  <a:pt x="1247774" y="628650"/>
                </a:moveTo>
                <a:lnTo>
                  <a:pt x="1262265" y="628876"/>
                </a:lnTo>
                <a:lnTo>
                  <a:pt x="1276302" y="629556"/>
                </a:lnTo>
                <a:lnTo>
                  <a:pt x="1290113" y="631143"/>
                </a:lnTo>
                <a:lnTo>
                  <a:pt x="1303472" y="632956"/>
                </a:lnTo>
                <a:lnTo>
                  <a:pt x="1316830" y="635222"/>
                </a:lnTo>
                <a:lnTo>
                  <a:pt x="1329282" y="638169"/>
                </a:lnTo>
                <a:lnTo>
                  <a:pt x="1341282" y="641569"/>
                </a:lnTo>
                <a:lnTo>
                  <a:pt x="1353056" y="645195"/>
                </a:lnTo>
                <a:lnTo>
                  <a:pt x="1363923" y="649274"/>
                </a:lnTo>
                <a:lnTo>
                  <a:pt x="1374338" y="654034"/>
                </a:lnTo>
                <a:lnTo>
                  <a:pt x="1378866" y="656300"/>
                </a:lnTo>
                <a:lnTo>
                  <a:pt x="1383847" y="658794"/>
                </a:lnTo>
                <a:lnTo>
                  <a:pt x="1388149" y="661513"/>
                </a:lnTo>
                <a:lnTo>
                  <a:pt x="1392677" y="664006"/>
                </a:lnTo>
                <a:lnTo>
                  <a:pt x="1396753" y="666953"/>
                </a:lnTo>
                <a:lnTo>
                  <a:pt x="1400602" y="669672"/>
                </a:lnTo>
                <a:lnTo>
                  <a:pt x="1404451" y="672619"/>
                </a:lnTo>
                <a:lnTo>
                  <a:pt x="1407847" y="675565"/>
                </a:lnTo>
                <a:lnTo>
                  <a:pt x="1411243" y="678512"/>
                </a:lnTo>
                <a:lnTo>
                  <a:pt x="1414413" y="681685"/>
                </a:lnTo>
                <a:lnTo>
                  <a:pt x="1417130" y="685084"/>
                </a:lnTo>
                <a:lnTo>
                  <a:pt x="1419847" y="688257"/>
                </a:lnTo>
                <a:lnTo>
                  <a:pt x="1425507" y="688484"/>
                </a:lnTo>
                <a:lnTo>
                  <a:pt x="1430941" y="689164"/>
                </a:lnTo>
                <a:lnTo>
                  <a:pt x="1436148" y="690297"/>
                </a:lnTo>
                <a:lnTo>
                  <a:pt x="1441356" y="691430"/>
                </a:lnTo>
                <a:lnTo>
                  <a:pt x="1446110" y="693017"/>
                </a:lnTo>
                <a:lnTo>
                  <a:pt x="1450865" y="694830"/>
                </a:lnTo>
                <a:lnTo>
                  <a:pt x="1455167" y="697323"/>
                </a:lnTo>
                <a:lnTo>
                  <a:pt x="1459695" y="699816"/>
                </a:lnTo>
                <a:lnTo>
                  <a:pt x="1463544" y="702763"/>
                </a:lnTo>
                <a:lnTo>
                  <a:pt x="1467619" y="705709"/>
                </a:lnTo>
                <a:lnTo>
                  <a:pt x="1471242" y="708882"/>
                </a:lnTo>
                <a:lnTo>
                  <a:pt x="1474865" y="712508"/>
                </a:lnTo>
                <a:lnTo>
                  <a:pt x="1478261" y="716361"/>
                </a:lnTo>
                <a:lnTo>
                  <a:pt x="1481657" y="720668"/>
                </a:lnTo>
                <a:lnTo>
                  <a:pt x="1484827" y="724747"/>
                </a:lnTo>
                <a:lnTo>
                  <a:pt x="1487544" y="729053"/>
                </a:lnTo>
                <a:lnTo>
                  <a:pt x="1490487" y="733813"/>
                </a:lnTo>
                <a:lnTo>
                  <a:pt x="1492977" y="738799"/>
                </a:lnTo>
                <a:lnTo>
                  <a:pt x="1495468" y="743785"/>
                </a:lnTo>
                <a:lnTo>
                  <a:pt x="1497732" y="748998"/>
                </a:lnTo>
                <a:lnTo>
                  <a:pt x="1499996" y="754211"/>
                </a:lnTo>
                <a:lnTo>
                  <a:pt x="1502034" y="759877"/>
                </a:lnTo>
                <a:lnTo>
                  <a:pt x="1503845" y="765543"/>
                </a:lnTo>
                <a:lnTo>
                  <a:pt x="1505656" y="771436"/>
                </a:lnTo>
                <a:lnTo>
                  <a:pt x="1509053" y="783222"/>
                </a:lnTo>
                <a:lnTo>
                  <a:pt x="1511996" y="795460"/>
                </a:lnTo>
                <a:lnTo>
                  <a:pt x="1514260" y="808153"/>
                </a:lnTo>
                <a:lnTo>
                  <a:pt x="1516071" y="821071"/>
                </a:lnTo>
                <a:lnTo>
                  <a:pt x="1517656" y="833990"/>
                </a:lnTo>
                <a:lnTo>
                  <a:pt x="1519015" y="846909"/>
                </a:lnTo>
                <a:lnTo>
                  <a:pt x="1519694" y="860281"/>
                </a:lnTo>
                <a:lnTo>
                  <a:pt x="1520147" y="873200"/>
                </a:lnTo>
                <a:lnTo>
                  <a:pt x="1520826" y="886118"/>
                </a:lnTo>
                <a:lnTo>
                  <a:pt x="1520826" y="898584"/>
                </a:lnTo>
                <a:lnTo>
                  <a:pt x="1520373" y="910823"/>
                </a:lnTo>
                <a:lnTo>
                  <a:pt x="1520147" y="922608"/>
                </a:lnTo>
                <a:lnTo>
                  <a:pt x="1519241" y="945046"/>
                </a:lnTo>
                <a:lnTo>
                  <a:pt x="1517883" y="964311"/>
                </a:lnTo>
                <a:lnTo>
                  <a:pt x="1516524" y="981083"/>
                </a:lnTo>
                <a:lnTo>
                  <a:pt x="1514939" y="993321"/>
                </a:lnTo>
                <a:lnTo>
                  <a:pt x="1511996" y="991508"/>
                </a:lnTo>
                <a:lnTo>
                  <a:pt x="1508600" y="990148"/>
                </a:lnTo>
                <a:lnTo>
                  <a:pt x="1505204" y="988562"/>
                </a:lnTo>
                <a:lnTo>
                  <a:pt x="1501808" y="987202"/>
                </a:lnTo>
                <a:lnTo>
                  <a:pt x="1498185" y="985842"/>
                </a:lnTo>
                <a:lnTo>
                  <a:pt x="1494562" y="984936"/>
                </a:lnTo>
                <a:lnTo>
                  <a:pt x="1490713" y="983802"/>
                </a:lnTo>
                <a:lnTo>
                  <a:pt x="1487091" y="983349"/>
                </a:lnTo>
                <a:lnTo>
                  <a:pt x="1481657" y="946859"/>
                </a:lnTo>
                <a:lnTo>
                  <a:pt x="1479166" y="929408"/>
                </a:lnTo>
                <a:lnTo>
                  <a:pt x="1476223" y="912636"/>
                </a:lnTo>
                <a:lnTo>
                  <a:pt x="1473280" y="896544"/>
                </a:lnTo>
                <a:lnTo>
                  <a:pt x="1469657" y="881132"/>
                </a:lnTo>
                <a:lnTo>
                  <a:pt x="1467846" y="873653"/>
                </a:lnTo>
                <a:lnTo>
                  <a:pt x="1465808" y="866400"/>
                </a:lnTo>
                <a:lnTo>
                  <a:pt x="1463770" y="859374"/>
                </a:lnTo>
                <a:lnTo>
                  <a:pt x="1461506" y="852802"/>
                </a:lnTo>
                <a:lnTo>
                  <a:pt x="1459242" y="846002"/>
                </a:lnTo>
                <a:lnTo>
                  <a:pt x="1456299" y="839430"/>
                </a:lnTo>
                <a:lnTo>
                  <a:pt x="1453356" y="833310"/>
                </a:lnTo>
                <a:lnTo>
                  <a:pt x="1450412" y="826964"/>
                </a:lnTo>
                <a:lnTo>
                  <a:pt x="1447242" y="821071"/>
                </a:lnTo>
                <a:lnTo>
                  <a:pt x="1443620" y="815405"/>
                </a:lnTo>
                <a:lnTo>
                  <a:pt x="1439771" y="809966"/>
                </a:lnTo>
                <a:lnTo>
                  <a:pt x="1435922" y="804526"/>
                </a:lnTo>
                <a:lnTo>
                  <a:pt x="1431394" y="799313"/>
                </a:lnTo>
                <a:lnTo>
                  <a:pt x="1426865" y="794780"/>
                </a:lnTo>
                <a:lnTo>
                  <a:pt x="1421884" y="789794"/>
                </a:lnTo>
                <a:lnTo>
                  <a:pt x="1416677" y="785261"/>
                </a:lnTo>
                <a:lnTo>
                  <a:pt x="1411017" y="781182"/>
                </a:lnTo>
                <a:lnTo>
                  <a:pt x="1405130" y="777102"/>
                </a:lnTo>
                <a:lnTo>
                  <a:pt x="1398791" y="773249"/>
                </a:lnTo>
                <a:lnTo>
                  <a:pt x="1391998" y="769623"/>
                </a:lnTo>
                <a:lnTo>
                  <a:pt x="1384753" y="774609"/>
                </a:lnTo>
                <a:lnTo>
                  <a:pt x="1377508" y="779595"/>
                </a:lnTo>
                <a:lnTo>
                  <a:pt x="1370263" y="784355"/>
                </a:lnTo>
                <a:lnTo>
                  <a:pt x="1363018" y="788661"/>
                </a:lnTo>
                <a:lnTo>
                  <a:pt x="1355772" y="793194"/>
                </a:lnTo>
                <a:lnTo>
                  <a:pt x="1348301" y="797047"/>
                </a:lnTo>
                <a:lnTo>
                  <a:pt x="1341056" y="800900"/>
                </a:lnTo>
                <a:lnTo>
                  <a:pt x="1334037" y="804526"/>
                </a:lnTo>
                <a:lnTo>
                  <a:pt x="1326792" y="807926"/>
                </a:lnTo>
                <a:lnTo>
                  <a:pt x="1319547" y="811326"/>
                </a:lnTo>
                <a:lnTo>
                  <a:pt x="1312302" y="814045"/>
                </a:lnTo>
                <a:lnTo>
                  <a:pt x="1305283" y="816992"/>
                </a:lnTo>
                <a:lnTo>
                  <a:pt x="1298038" y="819711"/>
                </a:lnTo>
                <a:lnTo>
                  <a:pt x="1291245" y="822205"/>
                </a:lnTo>
                <a:lnTo>
                  <a:pt x="1277208" y="826511"/>
                </a:lnTo>
                <a:lnTo>
                  <a:pt x="1263397" y="830364"/>
                </a:lnTo>
                <a:lnTo>
                  <a:pt x="1249812" y="833537"/>
                </a:lnTo>
                <a:lnTo>
                  <a:pt x="1236454" y="836030"/>
                </a:lnTo>
                <a:lnTo>
                  <a:pt x="1223322" y="838296"/>
                </a:lnTo>
                <a:lnTo>
                  <a:pt x="1210417" y="839656"/>
                </a:lnTo>
                <a:lnTo>
                  <a:pt x="1197964" y="840789"/>
                </a:lnTo>
                <a:lnTo>
                  <a:pt x="1185511" y="841469"/>
                </a:lnTo>
                <a:lnTo>
                  <a:pt x="1173738" y="841469"/>
                </a:lnTo>
                <a:lnTo>
                  <a:pt x="1162191" y="841469"/>
                </a:lnTo>
                <a:lnTo>
                  <a:pt x="1151097" y="841016"/>
                </a:lnTo>
                <a:lnTo>
                  <a:pt x="1140229" y="840336"/>
                </a:lnTo>
                <a:lnTo>
                  <a:pt x="1129814" y="839203"/>
                </a:lnTo>
                <a:lnTo>
                  <a:pt x="1120079" y="837843"/>
                </a:lnTo>
                <a:lnTo>
                  <a:pt x="1110796" y="836710"/>
                </a:lnTo>
                <a:lnTo>
                  <a:pt x="1101739" y="835123"/>
                </a:lnTo>
                <a:lnTo>
                  <a:pt x="1093362" y="833310"/>
                </a:lnTo>
                <a:lnTo>
                  <a:pt x="1085438" y="831724"/>
                </a:lnTo>
                <a:lnTo>
                  <a:pt x="1078193" y="829910"/>
                </a:lnTo>
                <a:lnTo>
                  <a:pt x="1065514" y="826284"/>
                </a:lnTo>
                <a:lnTo>
                  <a:pt x="1055099" y="823111"/>
                </a:lnTo>
                <a:lnTo>
                  <a:pt x="1047401" y="820391"/>
                </a:lnTo>
                <a:lnTo>
                  <a:pt x="1043552" y="828097"/>
                </a:lnTo>
                <a:lnTo>
                  <a:pt x="1040156" y="836483"/>
                </a:lnTo>
                <a:lnTo>
                  <a:pt x="1036986" y="844869"/>
                </a:lnTo>
                <a:lnTo>
                  <a:pt x="1034043" y="853708"/>
                </a:lnTo>
                <a:lnTo>
                  <a:pt x="1031552" y="862774"/>
                </a:lnTo>
                <a:lnTo>
                  <a:pt x="1029288" y="872520"/>
                </a:lnTo>
                <a:lnTo>
                  <a:pt x="1027024" y="882265"/>
                </a:lnTo>
                <a:lnTo>
                  <a:pt x="1024986" y="892464"/>
                </a:lnTo>
                <a:lnTo>
                  <a:pt x="1021137" y="913316"/>
                </a:lnTo>
                <a:lnTo>
                  <a:pt x="1017288" y="935527"/>
                </a:lnTo>
                <a:lnTo>
                  <a:pt x="1013213" y="958871"/>
                </a:lnTo>
                <a:lnTo>
                  <a:pt x="1011175" y="970884"/>
                </a:lnTo>
                <a:lnTo>
                  <a:pt x="1008458" y="983349"/>
                </a:lnTo>
                <a:lnTo>
                  <a:pt x="1004609" y="984029"/>
                </a:lnTo>
                <a:lnTo>
                  <a:pt x="1000760" y="984936"/>
                </a:lnTo>
                <a:lnTo>
                  <a:pt x="997138" y="985842"/>
                </a:lnTo>
                <a:lnTo>
                  <a:pt x="993515" y="987202"/>
                </a:lnTo>
                <a:lnTo>
                  <a:pt x="989892" y="988789"/>
                </a:lnTo>
                <a:lnTo>
                  <a:pt x="986496" y="990375"/>
                </a:lnTo>
                <a:lnTo>
                  <a:pt x="983100" y="991962"/>
                </a:lnTo>
                <a:lnTo>
                  <a:pt x="979704" y="993775"/>
                </a:lnTo>
                <a:lnTo>
                  <a:pt x="977666" y="979723"/>
                </a:lnTo>
                <a:lnTo>
                  <a:pt x="976761" y="970657"/>
                </a:lnTo>
                <a:lnTo>
                  <a:pt x="975402" y="960458"/>
                </a:lnTo>
                <a:lnTo>
                  <a:pt x="974496" y="949352"/>
                </a:lnTo>
                <a:lnTo>
                  <a:pt x="973817" y="937340"/>
                </a:lnTo>
                <a:lnTo>
                  <a:pt x="973364" y="924421"/>
                </a:lnTo>
                <a:lnTo>
                  <a:pt x="973138" y="911049"/>
                </a:lnTo>
                <a:lnTo>
                  <a:pt x="973364" y="896771"/>
                </a:lnTo>
                <a:lnTo>
                  <a:pt x="974044" y="882039"/>
                </a:lnTo>
                <a:lnTo>
                  <a:pt x="975402" y="866854"/>
                </a:lnTo>
                <a:lnTo>
                  <a:pt x="977213" y="851442"/>
                </a:lnTo>
                <a:lnTo>
                  <a:pt x="978119" y="843736"/>
                </a:lnTo>
                <a:lnTo>
                  <a:pt x="979704" y="835577"/>
                </a:lnTo>
                <a:lnTo>
                  <a:pt x="981062" y="827871"/>
                </a:lnTo>
                <a:lnTo>
                  <a:pt x="982874" y="819711"/>
                </a:lnTo>
                <a:lnTo>
                  <a:pt x="984911" y="812006"/>
                </a:lnTo>
                <a:lnTo>
                  <a:pt x="986949" y="804073"/>
                </a:lnTo>
                <a:lnTo>
                  <a:pt x="989440" y="796140"/>
                </a:lnTo>
                <a:lnTo>
                  <a:pt x="991930" y="788208"/>
                </a:lnTo>
                <a:lnTo>
                  <a:pt x="994873" y="780502"/>
                </a:lnTo>
                <a:lnTo>
                  <a:pt x="997817" y="772569"/>
                </a:lnTo>
                <a:lnTo>
                  <a:pt x="1001213" y="765090"/>
                </a:lnTo>
                <a:lnTo>
                  <a:pt x="1004836" y="757384"/>
                </a:lnTo>
                <a:lnTo>
                  <a:pt x="1008685" y="749905"/>
                </a:lnTo>
                <a:lnTo>
                  <a:pt x="1012986" y="742652"/>
                </a:lnTo>
                <a:lnTo>
                  <a:pt x="1017288" y="735400"/>
                </a:lnTo>
                <a:lnTo>
                  <a:pt x="1022043" y="728147"/>
                </a:lnTo>
                <a:lnTo>
                  <a:pt x="1027024" y="721121"/>
                </a:lnTo>
                <a:lnTo>
                  <a:pt x="1032458" y="714095"/>
                </a:lnTo>
                <a:lnTo>
                  <a:pt x="1038118" y="707522"/>
                </a:lnTo>
                <a:lnTo>
                  <a:pt x="1044231" y="701176"/>
                </a:lnTo>
                <a:lnTo>
                  <a:pt x="1050344" y="694603"/>
                </a:lnTo>
                <a:lnTo>
                  <a:pt x="1057136" y="688711"/>
                </a:lnTo>
                <a:lnTo>
                  <a:pt x="1064382" y="682818"/>
                </a:lnTo>
                <a:lnTo>
                  <a:pt x="1071627" y="676925"/>
                </a:lnTo>
                <a:lnTo>
                  <a:pt x="1079778" y="671486"/>
                </a:lnTo>
                <a:lnTo>
                  <a:pt x="1087702" y="666726"/>
                </a:lnTo>
                <a:lnTo>
                  <a:pt x="1096306" y="661740"/>
                </a:lnTo>
                <a:lnTo>
                  <a:pt x="1105362" y="656980"/>
                </a:lnTo>
                <a:lnTo>
                  <a:pt x="1114645" y="652674"/>
                </a:lnTo>
                <a:lnTo>
                  <a:pt x="1124380" y="648821"/>
                </a:lnTo>
                <a:lnTo>
                  <a:pt x="1134795" y="645195"/>
                </a:lnTo>
                <a:lnTo>
                  <a:pt x="1145437" y="641795"/>
                </a:lnTo>
                <a:lnTo>
                  <a:pt x="1156531" y="638622"/>
                </a:lnTo>
                <a:lnTo>
                  <a:pt x="1168304" y="636129"/>
                </a:lnTo>
                <a:lnTo>
                  <a:pt x="1180304" y="634089"/>
                </a:lnTo>
                <a:lnTo>
                  <a:pt x="1192757" y="631823"/>
                </a:lnTo>
                <a:lnTo>
                  <a:pt x="1205662" y="630690"/>
                </a:lnTo>
                <a:lnTo>
                  <a:pt x="1219247" y="629330"/>
                </a:lnTo>
                <a:lnTo>
                  <a:pt x="1233058" y="628876"/>
                </a:lnTo>
                <a:lnTo>
                  <a:pt x="1247774" y="628650"/>
                </a:lnTo>
                <a:close/>
                <a:moveTo>
                  <a:pt x="91667" y="541337"/>
                </a:moveTo>
                <a:lnTo>
                  <a:pt x="370523" y="541337"/>
                </a:lnTo>
                <a:lnTo>
                  <a:pt x="375061" y="541563"/>
                </a:lnTo>
                <a:lnTo>
                  <a:pt x="379826" y="542015"/>
                </a:lnTo>
                <a:lnTo>
                  <a:pt x="384137" y="542468"/>
                </a:lnTo>
                <a:lnTo>
                  <a:pt x="388902" y="543373"/>
                </a:lnTo>
                <a:lnTo>
                  <a:pt x="393213" y="544278"/>
                </a:lnTo>
                <a:lnTo>
                  <a:pt x="397524" y="545635"/>
                </a:lnTo>
                <a:lnTo>
                  <a:pt x="401835" y="546992"/>
                </a:lnTo>
                <a:lnTo>
                  <a:pt x="405919" y="548576"/>
                </a:lnTo>
                <a:lnTo>
                  <a:pt x="409777" y="550386"/>
                </a:lnTo>
                <a:lnTo>
                  <a:pt x="414088" y="552421"/>
                </a:lnTo>
                <a:lnTo>
                  <a:pt x="417718" y="554684"/>
                </a:lnTo>
                <a:lnTo>
                  <a:pt x="421575" y="556946"/>
                </a:lnTo>
                <a:lnTo>
                  <a:pt x="425206" y="559434"/>
                </a:lnTo>
                <a:lnTo>
                  <a:pt x="428609" y="562149"/>
                </a:lnTo>
                <a:lnTo>
                  <a:pt x="432013" y="564864"/>
                </a:lnTo>
                <a:lnTo>
                  <a:pt x="434962" y="568031"/>
                </a:lnTo>
                <a:lnTo>
                  <a:pt x="438139" y="571198"/>
                </a:lnTo>
                <a:lnTo>
                  <a:pt x="441088" y="574591"/>
                </a:lnTo>
                <a:lnTo>
                  <a:pt x="443584" y="577984"/>
                </a:lnTo>
                <a:lnTo>
                  <a:pt x="446307" y="581604"/>
                </a:lnTo>
                <a:lnTo>
                  <a:pt x="448803" y="585223"/>
                </a:lnTo>
                <a:lnTo>
                  <a:pt x="450845" y="589069"/>
                </a:lnTo>
                <a:lnTo>
                  <a:pt x="452887" y="592915"/>
                </a:lnTo>
                <a:lnTo>
                  <a:pt x="454702" y="596760"/>
                </a:lnTo>
                <a:lnTo>
                  <a:pt x="456291" y="600832"/>
                </a:lnTo>
                <a:lnTo>
                  <a:pt x="457879" y="605130"/>
                </a:lnTo>
                <a:lnTo>
                  <a:pt x="459240" y="609429"/>
                </a:lnTo>
                <a:lnTo>
                  <a:pt x="460148" y="613727"/>
                </a:lnTo>
                <a:lnTo>
                  <a:pt x="461055" y="618251"/>
                </a:lnTo>
                <a:lnTo>
                  <a:pt x="461509" y="622549"/>
                </a:lnTo>
                <a:lnTo>
                  <a:pt x="461736" y="627300"/>
                </a:lnTo>
                <a:lnTo>
                  <a:pt x="461963" y="631824"/>
                </a:lnTo>
                <a:lnTo>
                  <a:pt x="461736" y="636575"/>
                </a:lnTo>
                <a:lnTo>
                  <a:pt x="461509" y="641099"/>
                </a:lnTo>
                <a:lnTo>
                  <a:pt x="461055" y="645624"/>
                </a:lnTo>
                <a:lnTo>
                  <a:pt x="460148" y="650148"/>
                </a:lnTo>
                <a:lnTo>
                  <a:pt x="459240" y="654446"/>
                </a:lnTo>
                <a:lnTo>
                  <a:pt x="457879" y="658518"/>
                </a:lnTo>
                <a:lnTo>
                  <a:pt x="456291" y="662816"/>
                </a:lnTo>
                <a:lnTo>
                  <a:pt x="454702" y="666888"/>
                </a:lnTo>
                <a:lnTo>
                  <a:pt x="452887" y="670960"/>
                </a:lnTo>
                <a:lnTo>
                  <a:pt x="450845" y="674806"/>
                </a:lnTo>
                <a:lnTo>
                  <a:pt x="448803" y="678652"/>
                </a:lnTo>
                <a:lnTo>
                  <a:pt x="446307" y="682271"/>
                </a:lnTo>
                <a:lnTo>
                  <a:pt x="443584" y="685664"/>
                </a:lnTo>
                <a:lnTo>
                  <a:pt x="441088" y="689284"/>
                </a:lnTo>
                <a:lnTo>
                  <a:pt x="438139" y="692451"/>
                </a:lnTo>
                <a:lnTo>
                  <a:pt x="434962" y="695618"/>
                </a:lnTo>
                <a:lnTo>
                  <a:pt x="432013" y="698559"/>
                </a:lnTo>
                <a:lnTo>
                  <a:pt x="428609" y="701500"/>
                </a:lnTo>
                <a:lnTo>
                  <a:pt x="425206" y="703988"/>
                </a:lnTo>
                <a:lnTo>
                  <a:pt x="421575" y="706703"/>
                </a:lnTo>
                <a:lnTo>
                  <a:pt x="417718" y="708965"/>
                </a:lnTo>
                <a:lnTo>
                  <a:pt x="414088" y="711227"/>
                </a:lnTo>
                <a:lnTo>
                  <a:pt x="409777" y="713489"/>
                </a:lnTo>
                <a:lnTo>
                  <a:pt x="405919" y="715299"/>
                </a:lnTo>
                <a:lnTo>
                  <a:pt x="401835" y="716883"/>
                </a:lnTo>
                <a:lnTo>
                  <a:pt x="397524" y="718014"/>
                </a:lnTo>
                <a:lnTo>
                  <a:pt x="393213" y="719371"/>
                </a:lnTo>
                <a:lnTo>
                  <a:pt x="388902" y="720502"/>
                </a:lnTo>
                <a:lnTo>
                  <a:pt x="384137" y="721181"/>
                </a:lnTo>
                <a:lnTo>
                  <a:pt x="379826" y="721633"/>
                </a:lnTo>
                <a:lnTo>
                  <a:pt x="375061" y="722312"/>
                </a:lnTo>
                <a:lnTo>
                  <a:pt x="370523" y="722312"/>
                </a:lnTo>
                <a:lnTo>
                  <a:pt x="91667" y="722312"/>
                </a:lnTo>
                <a:lnTo>
                  <a:pt x="86902" y="722312"/>
                </a:lnTo>
                <a:lnTo>
                  <a:pt x="82364" y="721633"/>
                </a:lnTo>
                <a:lnTo>
                  <a:pt x="77599" y="721181"/>
                </a:lnTo>
                <a:lnTo>
                  <a:pt x="73288" y="720502"/>
                </a:lnTo>
                <a:lnTo>
                  <a:pt x="68750" y="719371"/>
                </a:lnTo>
                <a:lnTo>
                  <a:pt x="64439" y="718014"/>
                </a:lnTo>
                <a:lnTo>
                  <a:pt x="60128" y="716883"/>
                </a:lnTo>
                <a:lnTo>
                  <a:pt x="56044" y="715299"/>
                </a:lnTo>
                <a:lnTo>
                  <a:pt x="51959" y="713489"/>
                </a:lnTo>
                <a:lnTo>
                  <a:pt x="48102" y="711227"/>
                </a:lnTo>
                <a:lnTo>
                  <a:pt x="44245" y="708965"/>
                </a:lnTo>
                <a:lnTo>
                  <a:pt x="40615" y="706703"/>
                </a:lnTo>
                <a:lnTo>
                  <a:pt x="36757" y="703988"/>
                </a:lnTo>
                <a:lnTo>
                  <a:pt x="33581" y="701500"/>
                </a:lnTo>
                <a:lnTo>
                  <a:pt x="30177" y="698559"/>
                </a:lnTo>
                <a:lnTo>
                  <a:pt x="26774" y="695618"/>
                </a:lnTo>
                <a:lnTo>
                  <a:pt x="23824" y="692451"/>
                </a:lnTo>
                <a:lnTo>
                  <a:pt x="21101" y="689284"/>
                </a:lnTo>
                <a:lnTo>
                  <a:pt x="18152" y="685664"/>
                </a:lnTo>
                <a:lnTo>
                  <a:pt x="15656" y="682271"/>
                </a:lnTo>
                <a:lnTo>
                  <a:pt x="13160" y="678652"/>
                </a:lnTo>
                <a:lnTo>
                  <a:pt x="11118" y="674806"/>
                </a:lnTo>
                <a:lnTo>
                  <a:pt x="9076" y="670960"/>
                </a:lnTo>
                <a:lnTo>
                  <a:pt x="7261" y="666888"/>
                </a:lnTo>
                <a:lnTo>
                  <a:pt x="5446" y="662816"/>
                </a:lnTo>
                <a:lnTo>
                  <a:pt x="4084" y="658518"/>
                </a:lnTo>
                <a:lnTo>
                  <a:pt x="2950" y="654446"/>
                </a:lnTo>
                <a:lnTo>
                  <a:pt x="1815" y="650148"/>
                </a:lnTo>
                <a:lnTo>
                  <a:pt x="1134" y="645624"/>
                </a:lnTo>
                <a:lnTo>
                  <a:pt x="454" y="641099"/>
                </a:lnTo>
                <a:lnTo>
                  <a:pt x="0" y="636575"/>
                </a:lnTo>
                <a:lnTo>
                  <a:pt x="0" y="631824"/>
                </a:lnTo>
                <a:lnTo>
                  <a:pt x="0" y="627300"/>
                </a:lnTo>
                <a:lnTo>
                  <a:pt x="454" y="622549"/>
                </a:lnTo>
                <a:lnTo>
                  <a:pt x="1134" y="618251"/>
                </a:lnTo>
                <a:lnTo>
                  <a:pt x="1815" y="613727"/>
                </a:lnTo>
                <a:lnTo>
                  <a:pt x="2950" y="609429"/>
                </a:lnTo>
                <a:lnTo>
                  <a:pt x="4084" y="605130"/>
                </a:lnTo>
                <a:lnTo>
                  <a:pt x="5446" y="600832"/>
                </a:lnTo>
                <a:lnTo>
                  <a:pt x="7261" y="596760"/>
                </a:lnTo>
                <a:lnTo>
                  <a:pt x="9076" y="592915"/>
                </a:lnTo>
                <a:lnTo>
                  <a:pt x="11118" y="589069"/>
                </a:lnTo>
                <a:lnTo>
                  <a:pt x="13160" y="585223"/>
                </a:lnTo>
                <a:lnTo>
                  <a:pt x="15656" y="581604"/>
                </a:lnTo>
                <a:lnTo>
                  <a:pt x="18152" y="577984"/>
                </a:lnTo>
                <a:lnTo>
                  <a:pt x="21101" y="574591"/>
                </a:lnTo>
                <a:lnTo>
                  <a:pt x="23824" y="571198"/>
                </a:lnTo>
                <a:lnTo>
                  <a:pt x="26774" y="568031"/>
                </a:lnTo>
                <a:lnTo>
                  <a:pt x="30177" y="564864"/>
                </a:lnTo>
                <a:lnTo>
                  <a:pt x="33581" y="562149"/>
                </a:lnTo>
                <a:lnTo>
                  <a:pt x="36757" y="559434"/>
                </a:lnTo>
                <a:lnTo>
                  <a:pt x="40615" y="556946"/>
                </a:lnTo>
                <a:lnTo>
                  <a:pt x="44245" y="554684"/>
                </a:lnTo>
                <a:lnTo>
                  <a:pt x="48102" y="552421"/>
                </a:lnTo>
                <a:lnTo>
                  <a:pt x="51959" y="550386"/>
                </a:lnTo>
                <a:lnTo>
                  <a:pt x="56044" y="548576"/>
                </a:lnTo>
                <a:lnTo>
                  <a:pt x="60128" y="546992"/>
                </a:lnTo>
                <a:lnTo>
                  <a:pt x="64439" y="545635"/>
                </a:lnTo>
                <a:lnTo>
                  <a:pt x="68750" y="544278"/>
                </a:lnTo>
                <a:lnTo>
                  <a:pt x="73288" y="543373"/>
                </a:lnTo>
                <a:lnTo>
                  <a:pt x="77599" y="542468"/>
                </a:lnTo>
                <a:lnTo>
                  <a:pt x="82364" y="542015"/>
                </a:lnTo>
                <a:lnTo>
                  <a:pt x="86902" y="541563"/>
                </a:lnTo>
                <a:lnTo>
                  <a:pt x="91667" y="541337"/>
                </a:lnTo>
                <a:close/>
                <a:moveTo>
                  <a:pt x="2282825" y="312737"/>
                </a:moveTo>
                <a:lnTo>
                  <a:pt x="2412173" y="372470"/>
                </a:lnTo>
                <a:lnTo>
                  <a:pt x="2422140" y="377674"/>
                </a:lnTo>
                <a:lnTo>
                  <a:pt x="2426897" y="380163"/>
                </a:lnTo>
                <a:lnTo>
                  <a:pt x="2431201" y="382878"/>
                </a:lnTo>
                <a:lnTo>
                  <a:pt x="2435732" y="385367"/>
                </a:lnTo>
                <a:lnTo>
                  <a:pt x="2439583" y="388308"/>
                </a:lnTo>
                <a:lnTo>
                  <a:pt x="2443434" y="391023"/>
                </a:lnTo>
                <a:lnTo>
                  <a:pt x="2447058" y="393964"/>
                </a:lnTo>
                <a:lnTo>
                  <a:pt x="2450456" y="396680"/>
                </a:lnTo>
                <a:lnTo>
                  <a:pt x="2453628" y="399621"/>
                </a:lnTo>
                <a:lnTo>
                  <a:pt x="2456799" y="402562"/>
                </a:lnTo>
                <a:lnTo>
                  <a:pt x="2459518" y="405504"/>
                </a:lnTo>
                <a:lnTo>
                  <a:pt x="2462236" y="408671"/>
                </a:lnTo>
                <a:lnTo>
                  <a:pt x="2464501" y="411839"/>
                </a:lnTo>
                <a:lnTo>
                  <a:pt x="2466766" y="415233"/>
                </a:lnTo>
                <a:lnTo>
                  <a:pt x="2468805" y="418174"/>
                </a:lnTo>
                <a:lnTo>
                  <a:pt x="2470617" y="421568"/>
                </a:lnTo>
                <a:lnTo>
                  <a:pt x="2472430" y="424962"/>
                </a:lnTo>
                <a:lnTo>
                  <a:pt x="2474015" y="428356"/>
                </a:lnTo>
                <a:lnTo>
                  <a:pt x="2475601" y="431750"/>
                </a:lnTo>
                <a:lnTo>
                  <a:pt x="2477866" y="438990"/>
                </a:lnTo>
                <a:lnTo>
                  <a:pt x="2479905" y="446231"/>
                </a:lnTo>
                <a:lnTo>
                  <a:pt x="2481264" y="453697"/>
                </a:lnTo>
                <a:lnTo>
                  <a:pt x="2482397" y="461390"/>
                </a:lnTo>
                <a:lnTo>
                  <a:pt x="2482850" y="469536"/>
                </a:lnTo>
                <a:lnTo>
                  <a:pt x="2482850" y="477455"/>
                </a:lnTo>
                <a:lnTo>
                  <a:pt x="2482850" y="694213"/>
                </a:lnTo>
                <a:lnTo>
                  <a:pt x="2482850" y="702584"/>
                </a:lnTo>
                <a:lnTo>
                  <a:pt x="2482397" y="710504"/>
                </a:lnTo>
                <a:lnTo>
                  <a:pt x="2481264" y="718423"/>
                </a:lnTo>
                <a:lnTo>
                  <a:pt x="2479905" y="725889"/>
                </a:lnTo>
                <a:lnTo>
                  <a:pt x="2477866" y="733130"/>
                </a:lnTo>
                <a:lnTo>
                  <a:pt x="2475601" y="740144"/>
                </a:lnTo>
                <a:lnTo>
                  <a:pt x="2474015" y="743311"/>
                </a:lnTo>
                <a:lnTo>
                  <a:pt x="2472430" y="746932"/>
                </a:lnTo>
                <a:lnTo>
                  <a:pt x="2470617" y="750326"/>
                </a:lnTo>
                <a:lnTo>
                  <a:pt x="2468805" y="753493"/>
                </a:lnTo>
                <a:lnTo>
                  <a:pt x="2466766" y="756887"/>
                </a:lnTo>
                <a:lnTo>
                  <a:pt x="2464501" y="760055"/>
                </a:lnTo>
                <a:lnTo>
                  <a:pt x="2462236" y="762996"/>
                </a:lnTo>
                <a:lnTo>
                  <a:pt x="2459518" y="766164"/>
                </a:lnTo>
                <a:lnTo>
                  <a:pt x="2456799" y="769331"/>
                </a:lnTo>
                <a:lnTo>
                  <a:pt x="2453628" y="772047"/>
                </a:lnTo>
                <a:lnTo>
                  <a:pt x="2450456" y="775214"/>
                </a:lnTo>
                <a:lnTo>
                  <a:pt x="2447058" y="778156"/>
                </a:lnTo>
                <a:lnTo>
                  <a:pt x="2443434" y="780871"/>
                </a:lnTo>
                <a:lnTo>
                  <a:pt x="2439583" y="783812"/>
                </a:lnTo>
                <a:lnTo>
                  <a:pt x="2435732" y="786301"/>
                </a:lnTo>
                <a:lnTo>
                  <a:pt x="2431201" y="789242"/>
                </a:lnTo>
                <a:lnTo>
                  <a:pt x="2426897" y="791731"/>
                </a:lnTo>
                <a:lnTo>
                  <a:pt x="2422140" y="794446"/>
                </a:lnTo>
                <a:lnTo>
                  <a:pt x="2412173" y="799198"/>
                </a:lnTo>
                <a:lnTo>
                  <a:pt x="2406963" y="801687"/>
                </a:lnTo>
                <a:lnTo>
                  <a:pt x="2282825" y="744216"/>
                </a:lnTo>
                <a:lnTo>
                  <a:pt x="2282825" y="312737"/>
                </a:lnTo>
                <a:close/>
                <a:moveTo>
                  <a:pt x="458964" y="22907"/>
                </a:moveTo>
                <a:lnTo>
                  <a:pt x="448307" y="23134"/>
                </a:lnTo>
                <a:lnTo>
                  <a:pt x="438104" y="24041"/>
                </a:lnTo>
                <a:lnTo>
                  <a:pt x="427674" y="25175"/>
                </a:lnTo>
                <a:lnTo>
                  <a:pt x="417471" y="26990"/>
                </a:lnTo>
                <a:lnTo>
                  <a:pt x="407722" y="29485"/>
                </a:lnTo>
                <a:lnTo>
                  <a:pt x="397745" y="32206"/>
                </a:lnTo>
                <a:lnTo>
                  <a:pt x="388222" y="35382"/>
                </a:lnTo>
                <a:lnTo>
                  <a:pt x="378926" y="39237"/>
                </a:lnTo>
                <a:lnTo>
                  <a:pt x="369857" y="43320"/>
                </a:lnTo>
                <a:lnTo>
                  <a:pt x="361014" y="47856"/>
                </a:lnTo>
                <a:lnTo>
                  <a:pt x="352171" y="52846"/>
                </a:lnTo>
                <a:lnTo>
                  <a:pt x="344009" y="58289"/>
                </a:lnTo>
                <a:lnTo>
                  <a:pt x="335847" y="63959"/>
                </a:lnTo>
                <a:lnTo>
                  <a:pt x="328138" y="70083"/>
                </a:lnTo>
                <a:lnTo>
                  <a:pt x="320655" y="76660"/>
                </a:lnTo>
                <a:lnTo>
                  <a:pt x="313626" y="83238"/>
                </a:lnTo>
                <a:lnTo>
                  <a:pt x="306598" y="90722"/>
                </a:lnTo>
                <a:lnTo>
                  <a:pt x="300022" y="98207"/>
                </a:lnTo>
                <a:lnTo>
                  <a:pt x="294127" y="105918"/>
                </a:lnTo>
                <a:lnTo>
                  <a:pt x="288232" y="113856"/>
                </a:lnTo>
                <a:lnTo>
                  <a:pt x="283017" y="122248"/>
                </a:lnTo>
                <a:lnTo>
                  <a:pt x="278029" y="130867"/>
                </a:lnTo>
                <a:lnTo>
                  <a:pt x="273494" y="139939"/>
                </a:lnTo>
                <a:lnTo>
                  <a:pt x="269186" y="149011"/>
                </a:lnTo>
                <a:lnTo>
                  <a:pt x="265559" y="158310"/>
                </a:lnTo>
                <a:lnTo>
                  <a:pt x="262158" y="167836"/>
                </a:lnTo>
                <a:lnTo>
                  <a:pt x="259664" y="177589"/>
                </a:lnTo>
                <a:lnTo>
                  <a:pt x="257396" y="187568"/>
                </a:lnTo>
                <a:lnTo>
                  <a:pt x="255582" y="197775"/>
                </a:lnTo>
                <a:lnTo>
                  <a:pt x="254222" y="207754"/>
                </a:lnTo>
                <a:lnTo>
                  <a:pt x="253542" y="218414"/>
                </a:lnTo>
                <a:lnTo>
                  <a:pt x="253088" y="229074"/>
                </a:lnTo>
                <a:lnTo>
                  <a:pt x="253088" y="495117"/>
                </a:lnTo>
                <a:lnTo>
                  <a:pt x="369630" y="495117"/>
                </a:lnTo>
                <a:lnTo>
                  <a:pt x="376659" y="495344"/>
                </a:lnTo>
                <a:lnTo>
                  <a:pt x="383461" y="496024"/>
                </a:lnTo>
                <a:lnTo>
                  <a:pt x="390263" y="496705"/>
                </a:lnTo>
                <a:lnTo>
                  <a:pt x="397065" y="498066"/>
                </a:lnTo>
                <a:lnTo>
                  <a:pt x="403867" y="499653"/>
                </a:lnTo>
                <a:lnTo>
                  <a:pt x="410216" y="501468"/>
                </a:lnTo>
                <a:lnTo>
                  <a:pt x="416791" y="503509"/>
                </a:lnTo>
                <a:lnTo>
                  <a:pt x="422913" y="505777"/>
                </a:lnTo>
                <a:lnTo>
                  <a:pt x="428808" y="508726"/>
                </a:lnTo>
                <a:lnTo>
                  <a:pt x="434930" y="511674"/>
                </a:lnTo>
                <a:lnTo>
                  <a:pt x="440598" y="514849"/>
                </a:lnTo>
                <a:lnTo>
                  <a:pt x="446266" y="518478"/>
                </a:lnTo>
                <a:lnTo>
                  <a:pt x="451481" y="522334"/>
                </a:lnTo>
                <a:lnTo>
                  <a:pt x="456923" y="526190"/>
                </a:lnTo>
                <a:lnTo>
                  <a:pt x="461911" y="530726"/>
                </a:lnTo>
                <a:lnTo>
                  <a:pt x="466446" y="535035"/>
                </a:lnTo>
                <a:lnTo>
                  <a:pt x="471207" y="539798"/>
                </a:lnTo>
                <a:lnTo>
                  <a:pt x="475289" y="545015"/>
                </a:lnTo>
                <a:lnTo>
                  <a:pt x="479370" y="549777"/>
                </a:lnTo>
                <a:lnTo>
                  <a:pt x="483451" y="555221"/>
                </a:lnTo>
                <a:lnTo>
                  <a:pt x="487079" y="560664"/>
                </a:lnTo>
                <a:lnTo>
                  <a:pt x="490026" y="566561"/>
                </a:lnTo>
                <a:lnTo>
                  <a:pt x="493201" y="572458"/>
                </a:lnTo>
                <a:lnTo>
                  <a:pt x="496148" y="578355"/>
                </a:lnTo>
                <a:lnTo>
                  <a:pt x="498416" y="584706"/>
                </a:lnTo>
                <a:lnTo>
                  <a:pt x="500683" y="591056"/>
                </a:lnTo>
                <a:lnTo>
                  <a:pt x="502497" y="597407"/>
                </a:lnTo>
                <a:lnTo>
                  <a:pt x="504084" y="603984"/>
                </a:lnTo>
                <a:lnTo>
                  <a:pt x="505218" y="610788"/>
                </a:lnTo>
                <a:lnTo>
                  <a:pt x="506125" y="617592"/>
                </a:lnTo>
                <a:lnTo>
                  <a:pt x="506578" y="624623"/>
                </a:lnTo>
                <a:lnTo>
                  <a:pt x="506578" y="631428"/>
                </a:lnTo>
                <a:lnTo>
                  <a:pt x="506578" y="638459"/>
                </a:lnTo>
                <a:lnTo>
                  <a:pt x="506125" y="645263"/>
                </a:lnTo>
                <a:lnTo>
                  <a:pt x="505218" y="652294"/>
                </a:lnTo>
                <a:lnTo>
                  <a:pt x="504084" y="659098"/>
                </a:lnTo>
                <a:lnTo>
                  <a:pt x="502497" y="665449"/>
                </a:lnTo>
                <a:lnTo>
                  <a:pt x="500683" y="672026"/>
                </a:lnTo>
                <a:lnTo>
                  <a:pt x="498416" y="678150"/>
                </a:lnTo>
                <a:lnTo>
                  <a:pt x="496148" y="684500"/>
                </a:lnTo>
                <a:lnTo>
                  <a:pt x="493201" y="690397"/>
                </a:lnTo>
                <a:lnTo>
                  <a:pt x="490026" y="696294"/>
                </a:lnTo>
                <a:lnTo>
                  <a:pt x="487079" y="701964"/>
                </a:lnTo>
                <a:lnTo>
                  <a:pt x="483451" y="707861"/>
                </a:lnTo>
                <a:lnTo>
                  <a:pt x="479370" y="712851"/>
                </a:lnTo>
                <a:lnTo>
                  <a:pt x="475289" y="718067"/>
                </a:lnTo>
                <a:lnTo>
                  <a:pt x="471207" y="723057"/>
                </a:lnTo>
                <a:lnTo>
                  <a:pt x="466446" y="727820"/>
                </a:lnTo>
                <a:lnTo>
                  <a:pt x="461911" y="732356"/>
                </a:lnTo>
                <a:lnTo>
                  <a:pt x="456923" y="736666"/>
                </a:lnTo>
                <a:lnTo>
                  <a:pt x="451481" y="740748"/>
                </a:lnTo>
                <a:lnTo>
                  <a:pt x="446266" y="744604"/>
                </a:lnTo>
                <a:lnTo>
                  <a:pt x="440598" y="748006"/>
                </a:lnTo>
                <a:lnTo>
                  <a:pt x="434930" y="751408"/>
                </a:lnTo>
                <a:lnTo>
                  <a:pt x="428808" y="754356"/>
                </a:lnTo>
                <a:lnTo>
                  <a:pt x="422913" y="757078"/>
                </a:lnTo>
                <a:lnTo>
                  <a:pt x="416791" y="759573"/>
                </a:lnTo>
                <a:lnTo>
                  <a:pt x="410216" y="761614"/>
                </a:lnTo>
                <a:lnTo>
                  <a:pt x="403867" y="763429"/>
                </a:lnTo>
                <a:lnTo>
                  <a:pt x="397065" y="765016"/>
                </a:lnTo>
                <a:lnTo>
                  <a:pt x="390263" y="766377"/>
                </a:lnTo>
                <a:lnTo>
                  <a:pt x="383461" y="767058"/>
                </a:lnTo>
                <a:lnTo>
                  <a:pt x="376659" y="767738"/>
                </a:lnTo>
                <a:lnTo>
                  <a:pt x="369630" y="767965"/>
                </a:lnTo>
                <a:lnTo>
                  <a:pt x="253088" y="767965"/>
                </a:lnTo>
                <a:lnTo>
                  <a:pt x="253088" y="1135844"/>
                </a:lnTo>
                <a:lnTo>
                  <a:pt x="369630" y="1135844"/>
                </a:lnTo>
                <a:lnTo>
                  <a:pt x="376659" y="1136071"/>
                </a:lnTo>
                <a:lnTo>
                  <a:pt x="383461" y="1136751"/>
                </a:lnTo>
                <a:lnTo>
                  <a:pt x="390263" y="1137659"/>
                </a:lnTo>
                <a:lnTo>
                  <a:pt x="397065" y="1138793"/>
                </a:lnTo>
                <a:lnTo>
                  <a:pt x="403867" y="1140380"/>
                </a:lnTo>
                <a:lnTo>
                  <a:pt x="410216" y="1142195"/>
                </a:lnTo>
                <a:lnTo>
                  <a:pt x="416791" y="1144236"/>
                </a:lnTo>
                <a:lnTo>
                  <a:pt x="422913" y="1146731"/>
                </a:lnTo>
                <a:lnTo>
                  <a:pt x="428808" y="1149452"/>
                </a:lnTo>
                <a:lnTo>
                  <a:pt x="434930" y="1152401"/>
                </a:lnTo>
                <a:lnTo>
                  <a:pt x="440598" y="1155803"/>
                </a:lnTo>
                <a:lnTo>
                  <a:pt x="446266" y="1159205"/>
                </a:lnTo>
                <a:lnTo>
                  <a:pt x="451481" y="1163061"/>
                </a:lnTo>
                <a:lnTo>
                  <a:pt x="456923" y="1167370"/>
                </a:lnTo>
                <a:lnTo>
                  <a:pt x="461911" y="1171453"/>
                </a:lnTo>
                <a:lnTo>
                  <a:pt x="466446" y="1175989"/>
                </a:lnTo>
                <a:lnTo>
                  <a:pt x="471207" y="1180752"/>
                </a:lnTo>
                <a:lnTo>
                  <a:pt x="475289" y="1185741"/>
                </a:lnTo>
                <a:lnTo>
                  <a:pt x="479370" y="1190958"/>
                </a:lnTo>
                <a:lnTo>
                  <a:pt x="483451" y="1196401"/>
                </a:lnTo>
                <a:lnTo>
                  <a:pt x="487079" y="1201845"/>
                </a:lnTo>
                <a:lnTo>
                  <a:pt x="490026" y="1207515"/>
                </a:lnTo>
                <a:lnTo>
                  <a:pt x="493201" y="1213412"/>
                </a:lnTo>
                <a:lnTo>
                  <a:pt x="496148" y="1219309"/>
                </a:lnTo>
                <a:lnTo>
                  <a:pt x="498416" y="1225659"/>
                </a:lnTo>
                <a:lnTo>
                  <a:pt x="500683" y="1231783"/>
                </a:lnTo>
                <a:lnTo>
                  <a:pt x="502497" y="1238360"/>
                </a:lnTo>
                <a:lnTo>
                  <a:pt x="504084" y="1245165"/>
                </a:lnTo>
                <a:lnTo>
                  <a:pt x="505218" y="1251742"/>
                </a:lnTo>
                <a:lnTo>
                  <a:pt x="506125" y="1258546"/>
                </a:lnTo>
                <a:lnTo>
                  <a:pt x="506578" y="1265350"/>
                </a:lnTo>
                <a:lnTo>
                  <a:pt x="506578" y="1272381"/>
                </a:lnTo>
                <a:lnTo>
                  <a:pt x="506578" y="1279639"/>
                </a:lnTo>
                <a:lnTo>
                  <a:pt x="506125" y="1286216"/>
                </a:lnTo>
                <a:lnTo>
                  <a:pt x="505218" y="1293021"/>
                </a:lnTo>
                <a:lnTo>
                  <a:pt x="504084" y="1299825"/>
                </a:lnTo>
                <a:lnTo>
                  <a:pt x="502497" y="1306629"/>
                </a:lnTo>
                <a:lnTo>
                  <a:pt x="500683" y="1312980"/>
                </a:lnTo>
                <a:lnTo>
                  <a:pt x="498416" y="1319330"/>
                </a:lnTo>
                <a:lnTo>
                  <a:pt x="496148" y="1325454"/>
                </a:lnTo>
                <a:lnTo>
                  <a:pt x="493201" y="1331351"/>
                </a:lnTo>
                <a:lnTo>
                  <a:pt x="490026" y="1337475"/>
                </a:lnTo>
                <a:lnTo>
                  <a:pt x="487079" y="1343145"/>
                </a:lnTo>
                <a:lnTo>
                  <a:pt x="483451" y="1348588"/>
                </a:lnTo>
                <a:lnTo>
                  <a:pt x="479370" y="1354031"/>
                </a:lnTo>
                <a:lnTo>
                  <a:pt x="475289" y="1359248"/>
                </a:lnTo>
                <a:lnTo>
                  <a:pt x="471207" y="1364011"/>
                </a:lnTo>
                <a:lnTo>
                  <a:pt x="466446" y="1368774"/>
                </a:lnTo>
                <a:lnTo>
                  <a:pt x="461911" y="1373537"/>
                </a:lnTo>
                <a:lnTo>
                  <a:pt x="456923" y="1377619"/>
                </a:lnTo>
                <a:lnTo>
                  <a:pt x="451481" y="1381702"/>
                </a:lnTo>
                <a:lnTo>
                  <a:pt x="446266" y="1385557"/>
                </a:lnTo>
                <a:lnTo>
                  <a:pt x="440598" y="1388960"/>
                </a:lnTo>
                <a:lnTo>
                  <a:pt x="434930" y="1392362"/>
                </a:lnTo>
                <a:lnTo>
                  <a:pt x="428808" y="1395537"/>
                </a:lnTo>
                <a:lnTo>
                  <a:pt x="422913" y="1398032"/>
                </a:lnTo>
                <a:lnTo>
                  <a:pt x="416791" y="1400300"/>
                </a:lnTo>
                <a:lnTo>
                  <a:pt x="410216" y="1402795"/>
                </a:lnTo>
                <a:lnTo>
                  <a:pt x="403867" y="1404609"/>
                </a:lnTo>
                <a:lnTo>
                  <a:pt x="397065" y="1406197"/>
                </a:lnTo>
                <a:lnTo>
                  <a:pt x="390263" y="1407104"/>
                </a:lnTo>
                <a:lnTo>
                  <a:pt x="383461" y="1408238"/>
                </a:lnTo>
                <a:lnTo>
                  <a:pt x="376659" y="1408692"/>
                </a:lnTo>
                <a:lnTo>
                  <a:pt x="369630" y="1408692"/>
                </a:lnTo>
                <a:lnTo>
                  <a:pt x="253088" y="1408692"/>
                </a:lnTo>
                <a:lnTo>
                  <a:pt x="253088" y="1777025"/>
                </a:lnTo>
                <a:lnTo>
                  <a:pt x="369630" y="1777025"/>
                </a:lnTo>
                <a:lnTo>
                  <a:pt x="376659" y="1777252"/>
                </a:lnTo>
                <a:lnTo>
                  <a:pt x="383461" y="1777705"/>
                </a:lnTo>
                <a:lnTo>
                  <a:pt x="390263" y="1778386"/>
                </a:lnTo>
                <a:lnTo>
                  <a:pt x="397065" y="1779747"/>
                </a:lnTo>
                <a:lnTo>
                  <a:pt x="403867" y="1781334"/>
                </a:lnTo>
                <a:lnTo>
                  <a:pt x="410216" y="1783149"/>
                </a:lnTo>
                <a:lnTo>
                  <a:pt x="416791" y="1785190"/>
                </a:lnTo>
                <a:lnTo>
                  <a:pt x="422913" y="1787912"/>
                </a:lnTo>
                <a:lnTo>
                  <a:pt x="428808" y="1790407"/>
                </a:lnTo>
                <a:lnTo>
                  <a:pt x="434930" y="1793582"/>
                </a:lnTo>
                <a:lnTo>
                  <a:pt x="440598" y="1796984"/>
                </a:lnTo>
                <a:lnTo>
                  <a:pt x="446266" y="1800159"/>
                </a:lnTo>
                <a:lnTo>
                  <a:pt x="451481" y="1804242"/>
                </a:lnTo>
                <a:lnTo>
                  <a:pt x="456923" y="1808324"/>
                </a:lnTo>
                <a:lnTo>
                  <a:pt x="461911" y="1812407"/>
                </a:lnTo>
                <a:lnTo>
                  <a:pt x="466446" y="1817170"/>
                </a:lnTo>
                <a:lnTo>
                  <a:pt x="471207" y="1821706"/>
                </a:lnTo>
                <a:lnTo>
                  <a:pt x="475289" y="1826695"/>
                </a:lnTo>
                <a:lnTo>
                  <a:pt x="479370" y="1831912"/>
                </a:lnTo>
                <a:lnTo>
                  <a:pt x="483451" y="1837129"/>
                </a:lnTo>
                <a:lnTo>
                  <a:pt x="487079" y="1842799"/>
                </a:lnTo>
                <a:lnTo>
                  <a:pt x="490026" y="1848469"/>
                </a:lnTo>
                <a:lnTo>
                  <a:pt x="493201" y="1854139"/>
                </a:lnTo>
                <a:lnTo>
                  <a:pt x="496148" y="1860490"/>
                </a:lnTo>
                <a:lnTo>
                  <a:pt x="498416" y="1866613"/>
                </a:lnTo>
                <a:lnTo>
                  <a:pt x="500683" y="1872964"/>
                </a:lnTo>
                <a:lnTo>
                  <a:pt x="502497" y="1879314"/>
                </a:lnTo>
                <a:lnTo>
                  <a:pt x="504084" y="1885892"/>
                </a:lnTo>
                <a:lnTo>
                  <a:pt x="505218" y="1892696"/>
                </a:lnTo>
                <a:lnTo>
                  <a:pt x="506125" y="1899273"/>
                </a:lnTo>
                <a:lnTo>
                  <a:pt x="506578" y="1906304"/>
                </a:lnTo>
                <a:lnTo>
                  <a:pt x="506578" y="1913335"/>
                </a:lnTo>
                <a:lnTo>
                  <a:pt x="506578" y="1920366"/>
                </a:lnTo>
                <a:lnTo>
                  <a:pt x="506125" y="1927397"/>
                </a:lnTo>
                <a:lnTo>
                  <a:pt x="505218" y="1933975"/>
                </a:lnTo>
                <a:lnTo>
                  <a:pt x="504084" y="1940779"/>
                </a:lnTo>
                <a:lnTo>
                  <a:pt x="502497" y="1947356"/>
                </a:lnTo>
                <a:lnTo>
                  <a:pt x="500683" y="1953707"/>
                </a:lnTo>
                <a:lnTo>
                  <a:pt x="498416" y="1960284"/>
                </a:lnTo>
                <a:lnTo>
                  <a:pt x="496148" y="1966408"/>
                </a:lnTo>
                <a:lnTo>
                  <a:pt x="493201" y="1972532"/>
                </a:lnTo>
                <a:lnTo>
                  <a:pt x="490026" y="1978429"/>
                </a:lnTo>
                <a:lnTo>
                  <a:pt x="487079" y="1984099"/>
                </a:lnTo>
                <a:lnTo>
                  <a:pt x="483451" y="1989542"/>
                </a:lnTo>
                <a:lnTo>
                  <a:pt x="479370" y="1994986"/>
                </a:lnTo>
                <a:lnTo>
                  <a:pt x="475289" y="1999975"/>
                </a:lnTo>
                <a:lnTo>
                  <a:pt x="471207" y="2004965"/>
                </a:lnTo>
                <a:lnTo>
                  <a:pt x="466446" y="2009728"/>
                </a:lnTo>
                <a:lnTo>
                  <a:pt x="461911" y="2014264"/>
                </a:lnTo>
                <a:lnTo>
                  <a:pt x="456923" y="2018573"/>
                </a:lnTo>
                <a:lnTo>
                  <a:pt x="451481" y="2022429"/>
                </a:lnTo>
                <a:lnTo>
                  <a:pt x="446266" y="2026285"/>
                </a:lnTo>
                <a:lnTo>
                  <a:pt x="440598" y="2029914"/>
                </a:lnTo>
                <a:lnTo>
                  <a:pt x="434930" y="2033089"/>
                </a:lnTo>
                <a:lnTo>
                  <a:pt x="428808" y="2036264"/>
                </a:lnTo>
                <a:lnTo>
                  <a:pt x="422913" y="2038759"/>
                </a:lnTo>
                <a:lnTo>
                  <a:pt x="416791" y="2041481"/>
                </a:lnTo>
                <a:lnTo>
                  <a:pt x="410216" y="2043522"/>
                </a:lnTo>
                <a:lnTo>
                  <a:pt x="403867" y="2045336"/>
                </a:lnTo>
                <a:lnTo>
                  <a:pt x="397065" y="2046924"/>
                </a:lnTo>
                <a:lnTo>
                  <a:pt x="390263" y="2048285"/>
                </a:lnTo>
                <a:lnTo>
                  <a:pt x="383461" y="2048965"/>
                </a:lnTo>
                <a:lnTo>
                  <a:pt x="376659" y="2049419"/>
                </a:lnTo>
                <a:lnTo>
                  <a:pt x="369630" y="2049646"/>
                </a:lnTo>
                <a:lnTo>
                  <a:pt x="253088" y="2049646"/>
                </a:lnTo>
                <a:lnTo>
                  <a:pt x="253088" y="2315689"/>
                </a:lnTo>
                <a:lnTo>
                  <a:pt x="253542" y="2326349"/>
                </a:lnTo>
                <a:lnTo>
                  <a:pt x="254222" y="2336782"/>
                </a:lnTo>
                <a:lnTo>
                  <a:pt x="255582" y="2347215"/>
                </a:lnTo>
                <a:lnTo>
                  <a:pt x="257396" y="2357195"/>
                </a:lnTo>
                <a:lnTo>
                  <a:pt x="259664" y="2367401"/>
                </a:lnTo>
                <a:lnTo>
                  <a:pt x="262158" y="2376927"/>
                </a:lnTo>
                <a:lnTo>
                  <a:pt x="265559" y="2386679"/>
                </a:lnTo>
                <a:lnTo>
                  <a:pt x="269186" y="2395978"/>
                </a:lnTo>
                <a:lnTo>
                  <a:pt x="273494" y="2405051"/>
                </a:lnTo>
                <a:lnTo>
                  <a:pt x="278029" y="2414123"/>
                </a:lnTo>
                <a:lnTo>
                  <a:pt x="283017" y="2422515"/>
                </a:lnTo>
                <a:lnTo>
                  <a:pt x="288232" y="2430907"/>
                </a:lnTo>
                <a:lnTo>
                  <a:pt x="294127" y="2439072"/>
                </a:lnTo>
                <a:lnTo>
                  <a:pt x="300022" y="2446783"/>
                </a:lnTo>
                <a:lnTo>
                  <a:pt x="306598" y="2454268"/>
                </a:lnTo>
                <a:lnTo>
                  <a:pt x="313626" y="2461525"/>
                </a:lnTo>
                <a:lnTo>
                  <a:pt x="320655" y="2468330"/>
                </a:lnTo>
                <a:lnTo>
                  <a:pt x="328138" y="2474680"/>
                </a:lnTo>
                <a:lnTo>
                  <a:pt x="335847" y="2481031"/>
                </a:lnTo>
                <a:lnTo>
                  <a:pt x="344009" y="2486701"/>
                </a:lnTo>
                <a:lnTo>
                  <a:pt x="352171" y="2492144"/>
                </a:lnTo>
                <a:lnTo>
                  <a:pt x="361014" y="2497134"/>
                </a:lnTo>
                <a:lnTo>
                  <a:pt x="369857" y="2501443"/>
                </a:lnTo>
                <a:lnTo>
                  <a:pt x="378926" y="2505526"/>
                </a:lnTo>
                <a:lnTo>
                  <a:pt x="388222" y="2509608"/>
                </a:lnTo>
                <a:lnTo>
                  <a:pt x="397745" y="2512557"/>
                </a:lnTo>
                <a:lnTo>
                  <a:pt x="407722" y="2515505"/>
                </a:lnTo>
                <a:lnTo>
                  <a:pt x="417471" y="2517773"/>
                </a:lnTo>
                <a:lnTo>
                  <a:pt x="427674" y="2519588"/>
                </a:lnTo>
                <a:lnTo>
                  <a:pt x="438104" y="2520948"/>
                </a:lnTo>
                <a:lnTo>
                  <a:pt x="448307" y="2521629"/>
                </a:lnTo>
                <a:lnTo>
                  <a:pt x="458964" y="2521856"/>
                </a:lnTo>
                <a:lnTo>
                  <a:pt x="2030011" y="2521856"/>
                </a:lnTo>
                <a:lnTo>
                  <a:pt x="2040667" y="2521629"/>
                </a:lnTo>
                <a:lnTo>
                  <a:pt x="2051324" y="2520948"/>
                </a:lnTo>
                <a:lnTo>
                  <a:pt x="2061527" y="2519588"/>
                </a:lnTo>
                <a:lnTo>
                  <a:pt x="2071503" y="2517773"/>
                </a:lnTo>
                <a:lnTo>
                  <a:pt x="2081706" y="2515505"/>
                </a:lnTo>
                <a:lnTo>
                  <a:pt x="2091456" y="2512557"/>
                </a:lnTo>
                <a:lnTo>
                  <a:pt x="2100752" y="2509608"/>
                </a:lnTo>
                <a:lnTo>
                  <a:pt x="2110502" y="2505526"/>
                </a:lnTo>
                <a:lnTo>
                  <a:pt x="2119571" y="2501443"/>
                </a:lnTo>
                <a:lnTo>
                  <a:pt x="2128187" y="2497134"/>
                </a:lnTo>
                <a:lnTo>
                  <a:pt x="2136803" y="2492144"/>
                </a:lnTo>
                <a:lnTo>
                  <a:pt x="2145192" y="2486701"/>
                </a:lnTo>
                <a:lnTo>
                  <a:pt x="2153354" y="2481031"/>
                </a:lnTo>
                <a:lnTo>
                  <a:pt x="2161290" y="2474680"/>
                </a:lnTo>
                <a:lnTo>
                  <a:pt x="2168546" y="2468330"/>
                </a:lnTo>
                <a:lnTo>
                  <a:pt x="2175801" y="2461525"/>
                </a:lnTo>
                <a:lnTo>
                  <a:pt x="2182376" y="2454268"/>
                </a:lnTo>
                <a:lnTo>
                  <a:pt x="2188952" y="2446783"/>
                </a:lnTo>
                <a:lnTo>
                  <a:pt x="2195074" y="2439072"/>
                </a:lnTo>
                <a:lnTo>
                  <a:pt x="2200969" y="2430907"/>
                </a:lnTo>
                <a:lnTo>
                  <a:pt x="2206410" y="2422515"/>
                </a:lnTo>
                <a:lnTo>
                  <a:pt x="2211172" y="2414123"/>
                </a:lnTo>
                <a:lnTo>
                  <a:pt x="2215933" y="2405051"/>
                </a:lnTo>
                <a:lnTo>
                  <a:pt x="2219788" y="2395978"/>
                </a:lnTo>
                <a:lnTo>
                  <a:pt x="2223642" y="2386679"/>
                </a:lnTo>
                <a:lnTo>
                  <a:pt x="2226817" y="2376927"/>
                </a:lnTo>
                <a:lnTo>
                  <a:pt x="2229538" y="2367401"/>
                </a:lnTo>
                <a:lnTo>
                  <a:pt x="2232032" y="2357195"/>
                </a:lnTo>
                <a:lnTo>
                  <a:pt x="2233845" y="2347215"/>
                </a:lnTo>
                <a:lnTo>
                  <a:pt x="2235206" y="2336782"/>
                </a:lnTo>
                <a:lnTo>
                  <a:pt x="2235886" y="2326349"/>
                </a:lnTo>
                <a:lnTo>
                  <a:pt x="2236113" y="2315689"/>
                </a:lnTo>
                <a:lnTo>
                  <a:pt x="2236113" y="229074"/>
                </a:lnTo>
                <a:lnTo>
                  <a:pt x="2235886" y="218414"/>
                </a:lnTo>
                <a:lnTo>
                  <a:pt x="2235206" y="207754"/>
                </a:lnTo>
                <a:lnTo>
                  <a:pt x="2233845" y="197775"/>
                </a:lnTo>
                <a:lnTo>
                  <a:pt x="2232032" y="187568"/>
                </a:lnTo>
                <a:lnTo>
                  <a:pt x="2229538" y="177589"/>
                </a:lnTo>
                <a:lnTo>
                  <a:pt x="2226817" y="167836"/>
                </a:lnTo>
                <a:lnTo>
                  <a:pt x="2223642" y="158310"/>
                </a:lnTo>
                <a:lnTo>
                  <a:pt x="2219788" y="149011"/>
                </a:lnTo>
                <a:lnTo>
                  <a:pt x="2215933" y="139939"/>
                </a:lnTo>
                <a:lnTo>
                  <a:pt x="2211172" y="130867"/>
                </a:lnTo>
                <a:lnTo>
                  <a:pt x="2206410" y="122248"/>
                </a:lnTo>
                <a:lnTo>
                  <a:pt x="2200969" y="113856"/>
                </a:lnTo>
                <a:lnTo>
                  <a:pt x="2195074" y="105918"/>
                </a:lnTo>
                <a:lnTo>
                  <a:pt x="2188952" y="98207"/>
                </a:lnTo>
                <a:lnTo>
                  <a:pt x="2182376" y="90722"/>
                </a:lnTo>
                <a:lnTo>
                  <a:pt x="2175801" y="83238"/>
                </a:lnTo>
                <a:lnTo>
                  <a:pt x="2168546" y="76660"/>
                </a:lnTo>
                <a:lnTo>
                  <a:pt x="2161290" y="70083"/>
                </a:lnTo>
                <a:lnTo>
                  <a:pt x="2153354" y="63959"/>
                </a:lnTo>
                <a:lnTo>
                  <a:pt x="2145192" y="58289"/>
                </a:lnTo>
                <a:lnTo>
                  <a:pt x="2136803" y="52846"/>
                </a:lnTo>
                <a:lnTo>
                  <a:pt x="2128187" y="47856"/>
                </a:lnTo>
                <a:lnTo>
                  <a:pt x="2119571" y="43320"/>
                </a:lnTo>
                <a:lnTo>
                  <a:pt x="2110502" y="39237"/>
                </a:lnTo>
                <a:lnTo>
                  <a:pt x="2100752" y="35382"/>
                </a:lnTo>
                <a:lnTo>
                  <a:pt x="2091456" y="32206"/>
                </a:lnTo>
                <a:lnTo>
                  <a:pt x="2081706" y="29485"/>
                </a:lnTo>
                <a:lnTo>
                  <a:pt x="2071503" y="26990"/>
                </a:lnTo>
                <a:lnTo>
                  <a:pt x="2061527" y="25175"/>
                </a:lnTo>
                <a:lnTo>
                  <a:pt x="2051324" y="24041"/>
                </a:lnTo>
                <a:lnTo>
                  <a:pt x="2040667" y="23134"/>
                </a:lnTo>
                <a:lnTo>
                  <a:pt x="2030011" y="22907"/>
                </a:lnTo>
                <a:lnTo>
                  <a:pt x="458964" y="22907"/>
                </a:lnTo>
                <a:close/>
                <a:moveTo>
                  <a:pt x="458964" y="0"/>
                </a:moveTo>
                <a:lnTo>
                  <a:pt x="2030011" y="0"/>
                </a:lnTo>
                <a:lnTo>
                  <a:pt x="2042028" y="453"/>
                </a:lnTo>
                <a:lnTo>
                  <a:pt x="2053364" y="1134"/>
                </a:lnTo>
                <a:lnTo>
                  <a:pt x="2064701" y="2722"/>
                </a:lnTo>
                <a:lnTo>
                  <a:pt x="2076265" y="4763"/>
                </a:lnTo>
                <a:lnTo>
                  <a:pt x="2087148" y="7258"/>
                </a:lnTo>
                <a:lnTo>
                  <a:pt x="2098031" y="10433"/>
                </a:lnTo>
                <a:lnTo>
                  <a:pt x="2108688" y="14062"/>
                </a:lnTo>
                <a:lnTo>
                  <a:pt x="2118891" y="18371"/>
                </a:lnTo>
                <a:lnTo>
                  <a:pt x="2129094" y="22680"/>
                </a:lnTo>
                <a:lnTo>
                  <a:pt x="2138843" y="27897"/>
                </a:lnTo>
                <a:lnTo>
                  <a:pt x="2148593" y="33340"/>
                </a:lnTo>
                <a:lnTo>
                  <a:pt x="2157889" y="39237"/>
                </a:lnTo>
                <a:lnTo>
                  <a:pt x="2166959" y="45815"/>
                </a:lnTo>
                <a:lnTo>
                  <a:pt x="2175574" y="52392"/>
                </a:lnTo>
                <a:lnTo>
                  <a:pt x="2183737" y="59650"/>
                </a:lnTo>
                <a:lnTo>
                  <a:pt x="2191899" y="67361"/>
                </a:lnTo>
                <a:lnTo>
                  <a:pt x="2199382" y="75299"/>
                </a:lnTo>
                <a:lnTo>
                  <a:pt x="2206637" y="83691"/>
                </a:lnTo>
                <a:lnTo>
                  <a:pt x="2213212" y="92083"/>
                </a:lnTo>
                <a:lnTo>
                  <a:pt x="2219788" y="101155"/>
                </a:lnTo>
                <a:lnTo>
                  <a:pt x="2225683" y="110681"/>
                </a:lnTo>
                <a:lnTo>
                  <a:pt x="2231125" y="120207"/>
                </a:lnTo>
                <a:lnTo>
                  <a:pt x="2236340" y="129960"/>
                </a:lnTo>
                <a:lnTo>
                  <a:pt x="2241101" y="140166"/>
                </a:lnTo>
                <a:lnTo>
                  <a:pt x="2244955" y="150599"/>
                </a:lnTo>
                <a:lnTo>
                  <a:pt x="2248583" y="161032"/>
                </a:lnTo>
                <a:lnTo>
                  <a:pt x="2251758" y="172145"/>
                </a:lnTo>
                <a:lnTo>
                  <a:pt x="2254252" y="183032"/>
                </a:lnTo>
                <a:lnTo>
                  <a:pt x="2256292" y="194372"/>
                </a:lnTo>
                <a:lnTo>
                  <a:pt x="2257879" y="205713"/>
                </a:lnTo>
                <a:lnTo>
                  <a:pt x="2258786" y="217053"/>
                </a:lnTo>
                <a:lnTo>
                  <a:pt x="2259013" y="229074"/>
                </a:lnTo>
                <a:lnTo>
                  <a:pt x="2259013" y="2315689"/>
                </a:lnTo>
                <a:lnTo>
                  <a:pt x="2258786" y="2327483"/>
                </a:lnTo>
                <a:lnTo>
                  <a:pt x="2257879" y="2339050"/>
                </a:lnTo>
                <a:lnTo>
                  <a:pt x="2256292" y="2350617"/>
                </a:lnTo>
                <a:lnTo>
                  <a:pt x="2254252" y="2361958"/>
                </a:lnTo>
                <a:lnTo>
                  <a:pt x="2251758" y="2372844"/>
                </a:lnTo>
                <a:lnTo>
                  <a:pt x="2248583" y="2383731"/>
                </a:lnTo>
                <a:lnTo>
                  <a:pt x="2244955" y="2394391"/>
                </a:lnTo>
                <a:lnTo>
                  <a:pt x="2241101" y="2404824"/>
                </a:lnTo>
                <a:lnTo>
                  <a:pt x="2236340" y="2414803"/>
                </a:lnTo>
                <a:lnTo>
                  <a:pt x="2231125" y="2424783"/>
                </a:lnTo>
                <a:lnTo>
                  <a:pt x="2225683" y="2434309"/>
                </a:lnTo>
                <a:lnTo>
                  <a:pt x="2219788" y="2443608"/>
                </a:lnTo>
                <a:lnTo>
                  <a:pt x="2213212" y="2452680"/>
                </a:lnTo>
                <a:lnTo>
                  <a:pt x="2206637" y="2461299"/>
                </a:lnTo>
                <a:lnTo>
                  <a:pt x="2199382" y="2469464"/>
                </a:lnTo>
                <a:lnTo>
                  <a:pt x="2191899" y="2477629"/>
                </a:lnTo>
                <a:lnTo>
                  <a:pt x="2183737" y="2485113"/>
                </a:lnTo>
                <a:lnTo>
                  <a:pt x="2175574" y="2492371"/>
                </a:lnTo>
                <a:lnTo>
                  <a:pt x="2166959" y="2499175"/>
                </a:lnTo>
                <a:lnTo>
                  <a:pt x="2157889" y="2505526"/>
                </a:lnTo>
                <a:lnTo>
                  <a:pt x="2148593" y="2511649"/>
                </a:lnTo>
                <a:lnTo>
                  <a:pt x="2138843" y="2517093"/>
                </a:lnTo>
                <a:lnTo>
                  <a:pt x="2129094" y="2522309"/>
                </a:lnTo>
                <a:lnTo>
                  <a:pt x="2118891" y="2526619"/>
                </a:lnTo>
                <a:lnTo>
                  <a:pt x="2108688" y="2530701"/>
                </a:lnTo>
                <a:lnTo>
                  <a:pt x="2098031" y="2534330"/>
                </a:lnTo>
                <a:lnTo>
                  <a:pt x="2087148" y="2537505"/>
                </a:lnTo>
                <a:lnTo>
                  <a:pt x="2076265" y="2540000"/>
                </a:lnTo>
                <a:lnTo>
                  <a:pt x="2064701" y="2542268"/>
                </a:lnTo>
                <a:lnTo>
                  <a:pt x="2053364" y="2543402"/>
                </a:lnTo>
                <a:lnTo>
                  <a:pt x="2042028" y="2544536"/>
                </a:lnTo>
                <a:lnTo>
                  <a:pt x="2030011" y="2544763"/>
                </a:lnTo>
                <a:lnTo>
                  <a:pt x="458964" y="2544763"/>
                </a:lnTo>
                <a:lnTo>
                  <a:pt x="447400" y="2544536"/>
                </a:lnTo>
                <a:lnTo>
                  <a:pt x="435610" y="2543402"/>
                </a:lnTo>
                <a:lnTo>
                  <a:pt x="424273" y="2542268"/>
                </a:lnTo>
                <a:lnTo>
                  <a:pt x="413163" y="2540000"/>
                </a:lnTo>
                <a:lnTo>
                  <a:pt x="402053" y="2537505"/>
                </a:lnTo>
                <a:lnTo>
                  <a:pt x="391170" y="2534330"/>
                </a:lnTo>
                <a:lnTo>
                  <a:pt x="380513" y="2530701"/>
                </a:lnTo>
                <a:lnTo>
                  <a:pt x="370084" y="2526619"/>
                </a:lnTo>
                <a:lnTo>
                  <a:pt x="359880" y="2522309"/>
                </a:lnTo>
                <a:lnTo>
                  <a:pt x="350131" y="2517093"/>
                </a:lnTo>
                <a:lnTo>
                  <a:pt x="340608" y="2511649"/>
                </a:lnTo>
                <a:lnTo>
                  <a:pt x="331085" y="2505526"/>
                </a:lnTo>
                <a:lnTo>
                  <a:pt x="322469" y="2499175"/>
                </a:lnTo>
                <a:lnTo>
                  <a:pt x="313626" y="2492371"/>
                </a:lnTo>
                <a:lnTo>
                  <a:pt x="305237" y="2485113"/>
                </a:lnTo>
                <a:lnTo>
                  <a:pt x="297528" y="2477629"/>
                </a:lnTo>
                <a:lnTo>
                  <a:pt x="289819" y="2469464"/>
                </a:lnTo>
                <a:lnTo>
                  <a:pt x="282564" y="2461299"/>
                </a:lnTo>
                <a:lnTo>
                  <a:pt x="275762" y="2452680"/>
                </a:lnTo>
                <a:lnTo>
                  <a:pt x="269413" y="2443608"/>
                </a:lnTo>
                <a:lnTo>
                  <a:pt x="263518" y="2434309"/>
                </a:lnTo>
                <a:lnTo>
                  <a:pt x="257850" y="2424783"/>
                </a:lnTo>
                <a:lnTo>
                  <a:pt x="252862" y="2414803"/>
                </a:lnTo>
                <a:lnTo>
                  <a:pt x="248327" y="2404824"/>
                </a:lnTo>
                <a:lnTo>
                  <a:pt x="244019" y="2394391"/>
                </a:lnTo>
                <a:lnTo>
                  <a:pt x="240391" y="2383731"/>
                </a:lnTo>
                <a:lnTo>
                  <a:pt x="237444" y="2372844"/>
                </a:lnTo>
                <a:lnTo>
                  <a:pt x="234723" y="2361958"/>
                </a:lnTo>
                <a:lnTo>
                  <a:pt x="232682" y="2350617"/>
                </a:lnTo>
                <a:lnTo>
                  <a:pt x="231322" y="2339050"/>
                </a:lnTo>
                <a:lnTo>
                  <a:pt x="230415" y="2327483"/>
                </a:lnTo>
                <a:lnTo>
                  <a:pt x="230188" y="2315689"/>
                </a:lnTo>
                <a:lnTo>
                  <a:pt x="230188" y="2026965"/>
                </a:lnTo>
                <a:lnTo>
                  <a:pt x="369630" y="2026965"/>
                </a:lnTo>
                <a:lnTo>
                  <a:pt x="375298" y="2026738"/>
                </a:lnTo>
                <a:lnTo>
                  <a:pt x="381194" y="2026285"/>
                </a:lnTo>
                <a:lnTo>
                  <a:pt x="386862" y="2025604"/>
                </a:lnTo>
                <a:lnTo>
                  <a:pt x="392530" y="2024470"/>
                </a:lnTo>
                <a:lnTo>
                  <a:pt x="397972" y="2023336"/>
                </a:lnTo>
                <a:lnTo>
                  <a:pt x="403414" y="2021749"/>
                </a:lnTo>
                <a:lnTo>
                  <a:pt x="408628" y="2019934"/>
                </a:lnTo>
                <a:lnTo>
                  <a:pt x="413843" y="2017893"/>
                </a:lnTo>
                <a:lnTo>
                  <a:pt x="419058" y="2015852"/>
                </a:lnTo>
                <a:lnTo>
                  <a:pt x="424046" y="2013130"/>
                </a:lnTo>
                <a:lnTo>
                  <a:pt x="428581" y="2010408"/>
                </a:lnTo>
                <a:lnTo>
                  <a:pt x="433343" y="2007460"/>
                </a:lnTo>
                <a:lnTo>
                  <a:pt x="438104" y="2004285"/>
                </a:lnTo>
                <a:lnTo>
                  <a:pt x="442185" y="2000882"/>
                </a:lnTo>
                <a:lnTo>
                  <a:pt x="446266" y="1997254"/>
                </a:lnTo>
                <a:lnTo>
                  <a:pt x="450348" y="1993398"/>
                </a:lnTo>
                <a:lnTo>
                  <a:pt x="453975" y="1989542"/>
                </a:lnTo>
                <a:lnTo>
                  <a:pt x="457603" y="1985460"/>
                </a:lnTo>
                <a:lnTo>
                  <a:pt x="461004" y="1981377"/>
                </a:lnTo>
                <a:lnTo>
                  <a:pt x="464405" y="1976841"/>
                </a:lnTo>
                <a:lnTo>
                  <a:pt x="467353" y="1972305"/>
                </a:lnTo>
                <a:lnTo>
                  <a:pt x="470074" y="1967315"/>
                </a:lnTo>
                <a:lnTo>
                  <a:pt x="472794" y="1962552"/>
                </a:lnTo>
                <a:lnTo>
                  <a:pt x="474835" y="1957336"/>
                </a:lnTo>
                <a:lnTo>
                  <a:pt x="476876" y="1952119"/>
                </a:lnTo>
                <a:lnTo>
                  <a:pt x="478690" y="1947129"/>
                </a:lnTo>
                <a:lnTo>
                  <a:pt x="480277" y="1941686"/>
                </a:lnTo>
                <a:lnTo>
                  <a:pt x="481637" y="1936243"/>
                </a:lnTo>
                <a:lnTo>
                  <a:pt x="482544" y="1930799"/>
                </a:lnTo>
                <a:lnTo>
                  <a:pt x="483451" y="1924902"/>
                </a:lnTo>
                <a:lnTo>
                  <a:pt x="483904" y="1919232"/>
                </a:lnTo>
                <a:lnTo>
                  <a:pt x="483904" y="1913335"/>
                </a:lnTo>
                <a:lnTo>
                  <a:pt x="483904" y="1907665"/>
                </a:lnTo>
                <a:lnTo>
                  <a:pt x="483451" y="1901768"/>
                </a:lnTo>
                <a:lnTo>
                  <a:pt x="482544" y="1896325"/>
                </a:lnTo>
                <a:lnTo>
                  <a:pt x="481637" y="1890428"/>
                </a:lnTo>
                <a:lnTo>
                  <a:pt x="480277" y="1884985"/>
                </a:lnTo>
                <a:lnTo>
                  <a:pt x="478690" y="1879541"/>
                </a:lnTo>
                <a:lnTo>
                  <a:pt x="476876" y="1874325"/>
                </a:lnTo>
                <a:lnTo>
                  <a:pt x="474835" y="1869335"/>
                </a:lnTo>
                <a:lnTo>
                  <a:pt x="472794" y="1864345"/>
                </a:lnTo>
                <a:lnTo>
                  <a:pt x="470074" y="1859356"/>
                </a:lnTo>
                <a:lnTo>
                  <a:pt x="467353" y="1854366"/>
                </a:lnTo>
                <a:lnTo>
                  <a:pt x="464405" y="1850056"/>
                </a:lnTo>
                <a:lnTo>
                  <a:pt x="461004" y="1845747"/>
                </a:lnTo>
                <a:lnTo>
                  <a:pt x="457603" y="1841211"/>
                </a:lnTo>
                <a:lnTo>
                  <a:pt x="453975" y="1837129"/>
                </a:lnTo>
                <a:lnTo>
                  <a:pt x="450348" y="1833273"/>
                </a:lnTo>
                <a:lnTo>
                  <a:pt x="446266" y="1829417"/>
                </a:lnTo>
                <a:lnTo>
                  <a:pt x="442185" y="1826015"/>
                </a:lnTo>
                <a:lnTo>
                  <a:pt x="438104" y="1822613"/>
                </a:lnTo>
                <a:lnTo>
                  <a:pt x="433343" y="1819211"/>
                </a:lnTo>
                <a:lnTo>
                  <a:pt x="428581" y="1816262"/>
                </a:lnTo>
                <a:lnTo>
                  <a:pt x="424046" y="1813541"/>
                </a:lnTo>
                <a:lnTo>
                  <a:pt x="419058" y="1811273"/>
                </a:lnTo>
                <a:lnTo>
                  <a:pt x="413843" y="1808778"/>
                </a:lnTo>
                <a:lnTo>
                  <a:pt x="408628" y="1806737"/>
                </a:lnTo>
                <a:lnTo>
                  <a:pt x="403414" y="1804922"/>
                </a:lnTo>
                <a:lnTo>
                  <a:pt x="397972" y="1803334"/>
                </a:lnTo>
                <a:lnTo>
                  <a:pt x="392530" y="1801974"/>
                </a:lnTo>
                <a:lnTo>
                  <a:pt x="386862" y="1801293"/>
                </a:lnTo>
                <a:lnTo>
                  <a:pt x="381194" y="1800613"/>
                </a:lnTo>
                <a:lnTo>
                  <a:pt x="375298" y="1799932"/>
                </a:lnTo>
                <a:lnTo>
                  <a:pt x="369630" y="1799932"/>
                </a:lnTo>
                <a:lnTo>
                  <a:pt x="230188" y="1799932"/>
                </a:lnTo>
                <a:lnTo>
                  <a:pt x="230188" y="1385784"/>
                </a:lnTo>
                <a:lnTo>
                  <a:pt x="369630" y="1385784"/>
                </a:lnTo>
                <a:lnTo>
                  <a:pt x="375298" y="1385557"/>
                </a:lnTo>
                <a:lnTo>
                  <a:pt x="381194" y="1385331"/>
                </a:lnTo>
                <a:lnTo>
                  <a:pt x="386862" y="1384650"/>
                </a:lnTo>
                <a:lnTo>
                  <a:pt x="392530" y="1383516"/>
                </a:lnTo>
                <a:lnTo>
                  <a:pt x="397972" y="1382155"/>
                </a:lnTo>
                <a:lnTo>
                  <a:pt x="403414" y="1380795"/>
                </a:lnTo>
                <a:lnTo>
                  <a:pt x="408628" y="1378980"/>
                </a:lnTo>
                <a:lnTo>
                  <a:pt x="413843" y="1376712"/>
                </a:lnTo>
                <a:lnTo>
                  <a:pt x="419058" y="1374671"/>
                </a:lnTo>
                <a:lnTo>
                  <a:pt x="424046" y="1372176"/>
                </a:lnTo>
                <a:lnTo>
                  <a:pt x="428581" y="1369227"/>
                </a:lnTo>
                <a:lnTo>
                  <a:pt x="433343" y="1366506"/>
                </a:lnTo>
                <a:lnTo>
                  <a:pt x="438104" y="1363331"/>
                </a:lnTo>
                <a:lnTo>
                  <a:pt x="442185" y="1359928"/>
                </a:lnTo>
                <a:lnTo>
                  <a:pt x="446266" y="1356300"/>
                </a:lnTo>
                <a:lnTo>
                  <a:pt x="450348" y="1352671"/>
                </a:lnTo>
                <a:lnTo>
                  <a:pt x="453975" y="1348588"/>
                </a:lnTo>
                <a:lnTo>
                  <a:pt x="457603" y="1344732"/>
                </a:lnTo>
                <a:lnTo>
                  <a:pt x="461004" y="1340196"/>
                </a:lnTo>
                <a:lnTo>
                  <a:pt x="464405" y="1335887"/>
                </a:lnTo>
                <a:lnTo>
                  <a:pt x="467353" y="1331124"/>
                </a:lnTo>
                <a:lnTo>
                  <a:pt x="470074" y="1326588"/>
                </a:lnTo>
                <a:lnTo>
                  <a:pt x="472794" y="1321598"/>
                </a:lnTo>
                <a:lnTo>
                  <a:pt x="474835" y="1316608"/>
                </a:lnTo>
                <a:lnTo>
                  <a:pt x="476876" y="1311392"/>
                </a:lnTo>
                <a:lnTo>
                  <a:pt x="478690" y="1305949"/>
                </a:lnTo>
                <a:lnTo>
                  <a:pt x="480277" y="1300732"/>
                </a:lnTo>
                <a:lnTo>
                  <a:pt x="481637" y="1295289"/>
                </a:lnTo>
                <a:lnTo>
                  <a:pt x="482544" y="1289619"/>
                </a:lnTo>
                <a:lnTo>
                  <a:pt x="483451" y="1283948"/>
                </a:lnTo>
                <a:lnTo>
                  <a:pt x="483904" y="1278278"/>
                </a:lnTo>
                <a:lnTo>
                  <a:pt x="483904" y="1272381"/>
                </a:lnTo>
                <a:lnTo>
                  <a:pt x="483904" y="1266711"/>
                </a:lnTo>
                <a:lnTo>
                  <a:pt x="483451" y="1260814"/>
                </a:lnTo>
                <a:lnTo>
                  <a:pt x="482544" y="1255144"/>
                </a:lnTo>
                <a:lnTo>
                  <a:pt x="481637" y="1249474"/>
                </a:lnTo>
                <a:lnTo>
                  <a:pt x="480277" y="1244031"/>
                </a:lnTo>
                <a:lnTo>
                  <a:pt x="478690" y="1238814"/>
                </a:lnTo>
                <a:lnTo>
                  <a:pt x="476876" y="1233371"/>
                </a:lnTo>
                <a:lnTo>
                  <a:pt x="474835" y="1228154"/>
                </a:lnTo>
                <a:lnTo>
                  <a:pt x="472794" y="1223391"/>
                </a:lnTo>
                <a:lnTo>
                  <a:pt x="470074" y="1218401"/>
                </a:lnTo>
                <a:lnTo>
                  <a:pt x="467353" y="1213639"/>
                </a:lnTo>
                <a:lnTo>
                  <a:pt x="464405" y="1209102"/>
                </a:lnTo>
                <a:lnTo>
                  <a:pt x="461004" y="1204566"/>
                </a:lnTo>
                <a:lnTo>
                  <a:pt x="457603" y="1200257"/>
                </a:lnTo>
                <a:lnTo>
                  <a:pt x="453975" y="1196175"/>
                </a:lnTo>
                <a:lnTo>
                  <a:pt x="450348" y="1192092"/>
                </a:lnTo>
                <a:lnTo>
                  <a:pt x="446266" y="1188463"/>
                </a:lnTo>
                <a:lnTo>
                  <a:pt x="442185" y="1184834"/>
                </a:lnTo>
                <a:lnTo>
                  <a:pt x="438104" y="1181659"/>
                </a:lnTo>
                <a:lnTo>
                  <a:pt x="433343" y="1178484"/>
                </a:lnTo>
                <a:lnTo>
                  <a:pt x="428581" y="1175308"/>
                </a:lnTo>
                <a:lnTo>
                  <a:pt x="424046" y="1172813"/>
                </a:lnTo>
                <a:lnTo>
                  <a:pt x="419058" y="1170092"/>
                </a:lnTo>
                <a:lnTo>
                  <a:pt x="413843" y="1167824"/>
                </a:lnTo>
                <a:lnTo>
                  <a:pt x="408628" y="1165783"/>
                </a:lnTo>
                <a:lnTo>
                  <a:pt x="403414" y="1164195"/>
                </a:lnTo>
                <a:lnTo>
                  <a:pt x="397972" y="1162607"/>
                </a:lnTo>
                <a:lnTo>
                  <a:pt x="392530" y="1161246"/>
                </a:lnTo>
                <a:lnTo>
                  <a:pt x="386862" y="1160339"/>
                </a:lnTo>
                <a:lnTo>
                  <a:pt x="381194" y="1159432"/>
                </a:lnTo>
                <a:lnTo>
                  <a:pt x="375298" y="1158978"/>
                </a:lnTo>
                <a:lnTo>
                  <a:pt x="369630" y="1158978"/>
                </a:lnTo>
                <a:lnTo>
                  <a:pt x="230188" y="1158978"/>
                </a:lnTo>
                <a:lnTo>
                  <a:pt x="230188" y="744831"/>
                </a:lnTo>
                <a:lnTo>
                  <a:pt x="369630" y="744831"/>
                </a:lnTo>
                <a:lnTo>
                  <a:pt x="375298" y="744831"/>
                </a:lnTo>
                <a:lnTo>
                  <a:pt x="381194" y="744377"/>
                </a:lnTo>
                <a:lnTo>
                  <a:pt x="386862" y="743470"/>
                </a:lnTo>
                <a:lnTo>
                  <a:pt x="392530" y="742563"/>
                </a:lnTo>
                <a:lnTo>
                  <a:pt x="397972" y="741429"/>
                </a:lnTo>
                <a:lnTo>
                  <a:pt x="403414" y="739841"/>
                </a:lnTo>
                <a:lnTo>
                  <a:pt x="408628" y="738026"/>
                </a:lnTo>
                <a:lnTo>
                  <a:pt x="413843" y="735985"/>
                </a:lnTo>
                <a:lnTo>
                  <a:pt x="419058" y="733717"/>
                </a:lnTo>
                <a:lnTo>
                  <a:pt x="424046" y="731222"/>
                </a:lnTo>
                <a:lnTo>
                  <a:pt x="428581" y="728501"/>
                </a:lnTo>
                <a:lnTo>
                  <a:pt x="433343" y="725325"/>
                </a:lnTo>
                <a:lnTo>
                  <a:pt x="438104" y="722377"/>
                </a:lnTo>
                <a:lnTo>
                  <a:pt x="442185" y="718975"/>
                </a:lnTo>
                <a:lnTo>
                  <a:pt x="446266" y="715573"/>
                </a:lnTo>
                <a:lnTo>
                  <a:pt x="450348" y="711717"/>
                </a:lnTo>
                <a:lnTo>
                  <a:pt x="453975" y="707861"/>
                </a:lnTo>
                <a:lnTo>
                  <a:pt x="457603" y="703552"/>
                </a:lnTo>
                <a:lnTo>
                  <a:pt x="461004" y="699243"/>
                </a:lnTo>
                <a:lnTo>
                  <a:pt x="464405" y="694706"/>
                </a:lnTo>
                <a:lnTo>
                  <a:pt x="467353" y="690170"/>
                </a:lnTo>
                <a:lnTo>
                  <a:pt x="470074" y="685407"/>
                </a:lnTo>
                <a:lnTo>
                  <a:pt x="472794" y="680645"/>
                </a:lnTo>
                <a:lnTo>
                  <a:pt x="474835" y="675655"/>
                </a:lnTo>
                <a:lnTo>
                  <a:pt x="476876" y="670438"/>
                </a:lnTo>
                <a:lnTo>
                  <a:pt x="478690" y="665222"/>
                </a:lnTo>
                <a:lnTo>
                  <a:pt x="480277" y="659778"/>
                </a:lnTo>
                <a:lnTo>
                  <a:pt x="481637" y="654335"/>
                </a:lnTo>
                <a:lnTo>
                  <a:pt x="482544" y="648665"/>
                </a:lnTo>
                <a:lnTo>
                  <a:pt x="483451" y="642995"/>
                </a:lnTo>
                <a:lnTo>
                  <a:pt x="483904" y="637325"/>
                </a:lnTo>
                <a:lnTo>
                  <a:pt x="483904" y="631428"/>
                </a:lnTo>
                <a:lnTo>
                  <a:pt x="483904" y="625531"/>
                </a:lnTo>
                <a:lnTo>
                  <a:pt x="483451" y="619861"/>
                </a:lnTo>
                <a:lnTo>
                  <a:pt x="482544" y="614190"/>
                </a:lnTo>
                <a:lnTo>
                  <a:pt x="481637" y="608747"/>
                </a:lnTo>
                <a:lnTo>
                  <a:pt x="480277" y="603077"/>
                </a:lnTo>
                <a:lnTo>
                  <a:pt x="478690" y="597860"/>
                </a:lnTo>
                <a:lnTo>
                  <a:pt x="476876" y="592417"/>
                </a:lnTo>
                <a:lnTo>
                  <a:pt x="474835" y="587427"/>
                </a:lnTo>
                <a:lnTo>
                  <a:pt x="472794" y="582211"/>
                </a:lnTo>
                <a:lnTo>
                  <a:pt x="470074" y="577448"/>
                </a:lnTo>
                <a:lnTo>
                  <a:pt x="467353" y="572685"/>
                </a:lnTo>
                <a:lnTo>
                  <a:pt x="464405" y="567922"/>
                </a:lnTo>
                <a:lnTo>
                  <a:pt x="461004" y="563613"/>
                </a:lnTo>
                <a:lnTo>
                  <a:pt x="457603" y="559530"/>
                </a:lnTo>
                <a:lnTo>
                  <a:pt x="453975" y="555221"/>
                </a:lnTo>
                <a:lnTo>
                  <a:pt x="450348" y="551138"/>
                </a:lnTo>
                <a:lnTo>
                  <a:pt x="446266" y="547509"/>
                </a:lnTo>
                <a:lnTo>
                  <a:pt x="442185" y="543881"/>
                </a:lnTo>
                <a:lnTo>
                  <a:pt x="438104" y="540478"/>
                </a:lnTo>
                <a:lnTo>
                  <a:pt x="433343" y="537303"/>
                </a:lnTo>
                <a:lnTo>
                  <a:pt x="428581" y="534581"/>
                </a:lnTo>
                <a:lnTo>
                  <a:pt x="424046" y="531633"/>
                </a:lnTo>
                <a:lnTo>
                  <a:pt x="419058" y="529138"/>
                </a:lnTo>
                <a:lnTo>
                  <a:pt x="413843" y="527097"/>
                </a:lnTo>
                <a:lnTo>
                  <a:pt x="408628" y="525056"/>
                </a:lnTo>
                <a:lnTo>
                  <a:pt x="403414" y="523241"/>
                </a:lnTo>
                <a:lnTo>
                  <a:pt x="397972" y="521654"/>
                </a:lnTo>
                <a:lnTo>
                  <a:pt x="392530" y="520293"/>
                </a:lnTo>
                <a:lnTo>
                  <a:pt x="386862" y="519159"/>
                </a:lnTo>
                <a:lnTo>
                  <a:pt x="381194" y="518478"/>
                </a:lnTo>
                <a:lnTo>
                  <a:pt x="375298" y="518251"/>
                </a:lnTo>
                <a:lnTo>
                  <a:pt x="369630" y="518025"/>
                </a:lnTo>
                <a:lnTo>
                  <a:pt x="230188" y="518025"/>
                </a:lnTo>
                <a:lnTo>
                  <a:pt x="230188" y="229074"/>
                </a:lnTo>
                <a:lnTo>
                  <a:pt x="230415" y="217053"/>
                </a:lnTo>
                <a:lnTo>
                  <a:pt x="231322" y="205713"/>
                </a:lnTo>
                <a:lnTo>
                  <a:pt x="232682" y="194372"/>
                </a:lnTo>
                <a:lnTo>
                  <a:pt x="234723" y="183032"/>
                </a:lnTo>
                <a:lnTo>
                  <a:pt x="237444" y="172145"/>
                </a:lnTo>
                <a:lnTo>
                  <a:pt x="240391" y="161032"/>
                </a:lnTo>
                <a:lnTo>
                  <a:pt x="244019" y="150599"/>
                </a:lnTo>
                <a:lnTo>
                  <a:pt x="248327" y="140166"/>
                </a:lnTo>
                <a:lnTo>
                  <a:pt x="252862" y="129960"/>
                </a:lnTo>
                <a:lnTo>
                  <a:pt x="257850" y="120207"/>
                </a:lnTo>
                <a:lnTo>
                  <a:pt x="263518" y="110681"/>
                </a:lnTo>
                <a:lnTo>
                  <a:pt x="269413" y="101155"/>
                </a:lnTo>
                <a:lnTo>
                  <a:pt x="275762" y="92083"/>
                </a:lnTo>
                <a:lnTo>
                  <a:pt x="282564" y="83691"/>
                </a:lnTo>
                <a:lnTo>
                  <a:pt x="289819" y="75299"/>
                </a:lnTo>
                <a:lnTo>
                  <a:pt x="297528" y="67361"/>
                </a:lnTo>
                <a:lnTo>
                  <a:pt x="305237" y="59650"/>
                </a:lnTo>
                <a:lnTo>
                  <a:pt x="313626" y="52392"/>
                </a:lnTo>
                <a:lnTo>
                  <a:pt x="322469" y="45815"/>
                </a:lnTo>
                <a:lnTo>
                  <a:pt x="331085" y="39237"/>
                </a:lnTo>
                <a:lnTo>
                  <a:pt x="340608" y="33340"/>
                </a:lnTo>
                <a:lnTo>
                  <a:pt x="350131" y="27897"/>
                </a:lnTo>
                <a:lnTo>
                  <a:pt x="359880" y="22680"/>
                </a:lnTo>
                <a:lnTo>
                  <a:pt x="370084" y="18371"/>
                </a:lnTo>
                <a:lnTo>
                  <a:pt x="380513" y="14062"/>
                </a:lnTo>
                <a:lnTo>
                  <a:pt x="391170" y="10433"/>
                </a:lnTo>
                <a:lnTo>
                  <a:pt x="402053" y="7258"/>
                </a:lnTo>
                <a:lnTo>
                  <a:pt x="413163" y="4763"/>
                </a:lnTo>
                <a:lnTo>
                  <a:pt x="424273" y="2722"/>
                </a:lnTo>
                <a:lnTo>
                  <a:pt x="435610" y="1134"/>
                </a:lnTo>
                <a:lnTo>
                  <a:pt x="447400" y="453"/>
                </a:lnTo>
                <a:lnTo>
                  <a:pt x="458964" y="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/>
          <a:lstStyle/>
          <a:p>
            <a:endParaRPr lang="zh-CN" altLang="en-US"/>
          </a:p>
        </p:txBody>
      </p:sp>
    </p:spTree>
    <p:custDataLst>
      <p:tags r:id="rId1"/>
    </p:custDataLst>
  </p:cSld>
  <p:clrMapOvr>
    <a:masterClrMapping/>
  </p:clrMapOvr>
  <p:transition advTm="5531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1" grpId="0" animBg="true" autoUpdateAnimBg="false"/>
      <p:bldP spid="6178" grpId="0" autoUpdateAnimBg="false"/>
      <p:bldP spid="6179" grpId="0" animBg="true" autoUpdateAnimBg="false"/>
      <p:bldP spid="6180" grpId="0" animBg="true" autoUpdateAnimBg="fals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灯片编号占位符 4"/>
          <p:cNvSpPr>
            <a:spLocks noGrp="true" noChangeArrowheads="true"/>
          </p:cNvSpPr>
          <p:nvPr>
            <p:ph type="sldNum" sz="quarter" idx="12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pPr>
              <a:buFontTx/>
              <a:buNone/>
            </a:pPr>
            <a:fld id="{2D94A9A7-C05D-4DEE-9C1B-FD78884E1CDE}" type="slidenum">
              <a:rPr altLang="en-US" sz="1400">
                <a:solidFill>
                  <a:srgbClr val="898989"/>
                </a:solidFill>
              </a:rPr>
            </a:fld>
            <a:endParaRPr lang="zh-CN" altLang="en-US" sz="1400">
              <a:solidFill>
                <a:srgbClr val="898989"/>
              </a:solidFill>
            </a:endParaRPr>
          </a:p>
        </p:txBody>
      </p:sp>
      <p:sp>
        <p:nvSpPr>
          <p:cNvPr id="29699" name="矩形 6"/>
          <p:cNvSpPr>
            <a:spLocks noChangeArrowheads="true"/>
          </p:cNvSpPr>
          <p:nvPr/>
        </p:nvSpPr>
        <p:spPr bwMode="auto">
          <a:xfrm>
            <a:off x="0" y="333375"/>
            <a:ext cx="12198350" cy="431800"/>
          </a:xfrm>
          <a:prstGeom prst="rect">
            <a:avLst/>
          </a:prstGeom>
          <a:solidFill>
            <a:srgbClr val="00B0F0"/>
          </a:solidFill>
          <a:ln w="25400">
            <a:noFill/>
            <a:miter lim="800000"/>
          </a:ln>
        </p:spPr>
        <p:txBody>
          <a:bodyPr anchor="ctr"/>
          <a:lstStyle/>
          <a:p>
            <a:pPr algn="ctr" eaLnBrk="1" hangingPunct="1"/>
            <a:endParaRPr lang="zh-CN" altLang="zh-CN">
              <a:solidFill>
                <a:srgbClr val="FFFFFF"/>
              </a:solidFill>
              <a:latin typeface="宋体" pitchFamily="2" charset="-122"/>
              <a:ea typeface="宋体" pitchFamily="2" charset="-122"/>
              <a:sym typeface="宋体" pitchFamily="2" charset="-122"/>
            </a:endParaRPr>
          </a:p>
        </p:txBody>
      </p:sp>
      <p:sp>
        <p:nvSpPr>
          <p:cNvPr id="29700" name="矩形 8"/>
          <p:cNvSpPr>
            <a:spLocks noChangeArrowheads="true"/>
          </p:cNvSpPr>
          <p:nvPr/>
        </p:nvSpPr>
        <p:spPr bwMode="auto">
          <a:xfrm>
            <a:off x="6243638" y="333375"/>
            <a:ext cx="1223962" cy="431800"/>
          </a:xfrm>
          <a:prstGeom prst="rect">
            <a:avLst/>
          </a:prstGeom>
          <a:noFill/>
          <a:ln w="25400">
            <a:noFill/>
            <a:miter lim="800000"/>
          </a:ln>
        </p:spPr>
        <p:txBody>
          <a:bodyPr anchor="ctr"/>
          <a:lstStyle/>
          <a:p>
            <a:pPr algn="ctr" eaLnBrk="1" hangingPunct="1"/>
            <a:r>
              <a:rPr lang="zh-CN" altLang="en-US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图</a:t>
            </a:r>
            <a:endParaRPr lang="zh-CN" altLang="en-US">
              <a:ea typeface="宋体" pitchFamily="2" charset="-122"/>
            </a:endParaRPr>
          </a:p>
        </p:txBody>
      </p:sp>
      <p:sp>
        <p:nvSpPr>
          <p:cNvPr id="29701" name="矩形 27"/>
          <p:cNvSpPr>
            <a:spLocks noChangeArrowheads="true"/>
          </p:cNvSpPr>
          <p:nvPr/>
        </p:nvSpPr>
        <p:spPr bwMode="auto">
          <a:xfrm>
            <a:off x="7491413" y="333375"/>
            <a:ext cx="1223962" cy="431800"/>
          </a:xfrm>
          <a:prstGeom prst="rect">
            <a:avLst/>
          </a:prstGeom>
          <a:solidFill>
            <a:srgbClr val="0070C0"/>
          </a:solidFill>
          <a:ln w="25400">
            <a:noFill/>
            <a:miter lim="800000"/>
          </a:ln>
        </p:spPr>
        <p:txBody>
          <a:bodyPr anchor="ctr"/>
          <a:lstStyle/>
          <a:p>
            <a:pPr algn="ctr" eaLnBrk="1" hangingPunct="1"/>
            <a:r>
              <a:rPr lang="zh-CN" altLang="en-US" sz="200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完成情况</a:t>
            </a:r>
            <a:endParaRPr lang="zh-CN" altLang="en-US" sz="2000">
              <a:solidFill>
                <a:srgbClr val="FFFFFF"/>
              </a:solidFill>
              <a:latin typeface="微软雅黑" pitchFamily="34" charset="-122"/>
              <a:ea typeface="微软雅黑" pitchFamily="34" charset="-122"/>
              <a:sym typeface="微软雅黑" pitchFamily="34" charset="-122"/>
            </a:endParaRPr>
          </a:p>
        </p:txBody>
      </p:sp>
      <p:sp>
        <p:nvSpPr>
          <p:cNvPr id="29702" name="矩形 28"/>
          <p:cNvSpPr>
            <a:spLocks noChangeArrowheads="true"/>
          </p:cNvSpPr>
          <p:nvPr/>
        </p:nvSpPr>
        <p:spPr bwMode="auto">
          <a:xfrm>
            <a:off x="8739188" y="333375"/>
            <a:ext cx="1223962" cy="431800"/>
          </a:xfrm>
          <a:prstGeom prst="rect">
            <a:avLst/>
          </a:prstGeom>
          <a:noFill/>
          <a:ln w="25400">
            <a:noFill/>
            <a:miter lim="800000"/>
          </a:ln>
        </p:spPr>
        <p:txBody>
          <a:bodyPr anchor="ctr"/>
          <a:lstStyle/>
          <a:p>
            <a:pPr algn="ctr" eaLnBrk="1" hangingPunct="1"/>
            <a:r>
              <a:rPr lang="zh-CN" altLang="en-US" sz="200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工作不足</a:t>
            </a:r>
            <a:endParaRPr lang="zh-CN" altLang="en-US" sz="2000">
              <a:solidFill>
                <a:srgbClr val="FFFFFF"/>
              </a:solidFill>
              <a:latin typeface="微软雅黑" pitchFamily="34" charset="-122"/>
              <a:ea typeface="微软雅黑" pitchFamily="34" charset="-122"/>
              <a:sym typeface="微软雅黑" pitchFamily="34" charset="-122"/>
            </a:endParaRPr>
          </a:p>
        </p:txBody>
      </p:sp>
      <p:sp>
        <p:nvSpPr>
          <p:cNvPr id="29703" name="矩形 29"/>
          <p:cNvSpPr>
            <a:spLocks noChangeArrowheads="true"/>
          </p:cNvSpPr>
          <p:nvPr/>
        </p:nvSpPr>
        <p:spPr bwMode="auto">
          <a:xfrm>
            <a:off x="9986963" y="333375"/>
            <a:ext cx="1223962" cy="431800"/>
          </a:xfrm>
          <a:prstGeom prst="rect">
            <a:avLst/>
          </a:prstGeom>
          <a:noFill/>
          <a:ln w="25400">
            <a:noFill/>
            <a:miter lim="800000"/>
          </a:ln>
        </p:spPr>
        <p:txBody>
          <a:bodyPr anchor="ctr"/>
          <a:lstStyle/>
          <a:p>
            <a:pPr algn="ctr" eaLnBrk="1" hangingPunct="1"/>
            <a:r>
              <a:rPr lang="zh-CN" altLang="en-US" sz="200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明年计划</a:t>
            </a:r>
            <a:endParaRPr lang="zh-CN" altLang="en-US" sz="2000">
              <a:solidFill>
                <a:srgbClr val="FFFFFF"/>
              </a:solidFill>
              <a:latin typeface="微软雅黑" pitchFamily="34" charset="-122"/>
              <a:ea typeface="微软雅黑" pitchFamily="34" charset="-122"/>
              <a:sym typeface="微软雅黑" pitchFamily="34" charset="-122"/>
            </a:endParaRPr>
          </a:p>
        </p:txBody>
      </p:sp>
      <p:sp>
        <p:nvSpPr>
          <p:cNvPr id="29704" name="矩形 1"/>
          <p:cNvSpPr>
            <a:spLocks noChangeArrowheads="true"/>
          </p:cNvSpPr>
          <p:nvPr/>
        </p:nvSpPr>
        <p:spPr bwMode="auto">
          <a:xfrm>
            <a:off x="0" y="765175"/>
            <a:ext cx="12198350" cy="71438"/>
          </a:xfrm>
          <a:prstGeom prst="rect">
            <a:avLst/>
          </a:prstGeom>
          <a:solidFill>
            <a:srgbClr val="7F7F7F"/>
          </a:solidFill>
          <a:ln w="25400">
            <a:noFill/>
            <a:miter lim="800000"/>
          </a:ln>
        </p:spPr>
        <p:txBody>
          <a:bodyPr anchor="ctr"/>
          <a:lstStyle/>
          <a:p>
            <a:pPr algn="ctr" eaLnBrk="1" hangingPunct="1"/>
            <a:endParaRPr lang="zh-CN" altLang="zh-CN">
              <a:solidFill>
                <a:srgbClr val="FFFFFF"/>
              </a:solidFill>
              <a:latin typeface="宋体" pitchFamily="2" charset="-122"/>
              <a:ea typeface="宋体" pitchFamily="2" charset="-122"/>
              <a:sym typeface="宋体" pitchFamily="2" charset="-122"/>
            </a:endParaRPr>
          </a:p>
        </p:txBody>
      </p:sp>
      <p:sp>
        <p:nvSpPr>
          <p:cNvPr id="29705" name="矩形 3"/>
          <p:cNvSpPr>
            <a:spLocks noChangeArrowheads="true"/>
          </p:cNvSpPr>
          <p:nvPr/>
        </p:nvSpPr>
        <p:spPr bwMode="auto">
          <a:xfrm>
            <a:off x="6243638" y="333375"/>
            <a:ext cx="1223962" cy="431800"/>
          </a:xfrm>
          <a:prstGeom prst="rect">
            <a:avLst/>
          </a:prstGeom>
          <a:solidFill>
            <a:srgbClr val="00B0F0"/>
          </a:solidFill>
          <a:ln w="25400">
            <a:noFill/>
            <a:miter lim="800000"/>
          </a:ln>
        </p:spPr>
        <p:txBody>
          <a:bodyPr anchor="ctr"/>
          <a:lstStyle/>
          <a:p>
            <a:pPr algn="ctr" eaLnBrk="1" hangingPunct="1"/>
            <a:r>
              <a:rPr lang="zh-CN" altLang="en-US" sz="20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工作概述</a:t>
            </a:r>
            <a:endParaRPr lang="zh-CN" altLang="en-US" sz="2000">
              <a:solidFill>
                <a:schemeClr val="bg1"/>
              </a:solidFill>
              <a:latin typeface="微软雅黑" pitchFamily="34" charset="-122"/>
              <a:ea typeface="微软雅黑" pitchFamily="34" charset="-122"/>
              <a:sym typeface="微软雅黑" pitchFamily="34" charset="-122"/>
            </a:endParaRPr>
          </a:p>
        </p:txBody>
      </p:sp>
      <p:sp>
        <p:nvSpPr>
          <p:cNvPr id="29706" name="矩形 6"/>
          <p:cNvSpPr>
            <a:spLocks noChangeArrowheads="true"/>
          </p:cNvSpPr>
          <p:nvPr/>
        </p:nvSpPr>
        <p:spPr bwMode="auto">
          <a:xfrm>
            <a:off x="0" y="333375"/>
            <a:ext cx="12198350" cy="431800"/>
          </a:xfrm>
          <a:prstGeom prst="rect">
            <a:avLst/>
          </a:prstGeom>
          <a:solidFill>
            <a:srgbClr val="009999"/>
          </a:solidFill>
          <a:ln w="25400">
            <a:noFill/>
            <a:miter lim="800000"/>
          </a:ln>
        </p:spPr>
        <p:txBody>
          <a:bodyPr anchor="ctr"/>
          <a:lstStyle/>
          <a:p>
            <a:pPr algn="ctr" eaLnBrk="1" hangingPunct="1"/>
            <a:endParaRPr lang="zh-CN" altLang="zh-CN">
              <a:solidFill>
                <a:srgbClr val="FFFFFF"/>
              </a:solidFill>
              <a:latin typeface="宋体" pitchFamily="2" charset="-122"/>
              <a:ea typeface="宋体" pitchFamily="2" charset="-122"/>
              <a:sym typeface="宋体" pitchFamily="2" charset="-122"/>
            </a:endParaRPr>
          </a:p>
        </p:txBody>
      </p:sp>
      <p:sp>
        <p:nvSpPr>
          <p:cNvPr id="29707" name="矩形 8"/>
          <p:cNvSpPr>
            <a:spLocks noChangeArrowheads="true"/>
          </p:cNvSpPr>
          <p:nvPr/>
        </p:nvSpPr>
        <p:spPr bwMode="auto">
          <a:xfrm>
            <a:off x="5522913" y="333375"/>
            <a:ext cx="1223962" cy="431800"/>
          </a:xfrm>
          <a:prstGeom prst="rect">
            <a:avLst/>
          </a:prstGeom>
          <a:noFill/>
          <a:ln w="25400">
            <a:noFill/>
            <a:miter lim="800000"/>
          </a:ln>
        </p:spPr>
        <p:txBody>
          <a:bodyPr anchor="ctr"/>
          <a:lstStyle/>
          <a:p>
            <a:pPr algn="ctr" eaLnBrk="1" hangingPunct="1"/>
            <a:r>
              <a:rPr lang="zh-CN" altLang="en-US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图</a:t>
            </a:r>
            <a:endParaRPr lang="zh-CN" altLang="en-US">
              <a:ea typeface="宋体" pitchFamily="2" charset="-122"/>
            </a:endParaRPr>
          </a:p>
        </p:txBody>
      </p:sp>
      <p:sp>
        <p:nvSpPr>
          <p:cNvPr id="29709" name="矩形 17"/>
          <p:cNvSpPr>
            <a:spLocks noChangeArrowheads="true"/>
          </p:cNvSpPr>
          <p:nvPr/>
        </p:nvSpPr>
        <p:spPr bwMode="auto">
          <a:xfrm>
            <a:off x="8018463" y="333375"/>
            <a:ext cx="1223962" cy="431800"/>
          </a:xfrm>
          <a:prstGeom prst="rect">
            <a:avLst/>
          </a:prstGeom>
          <a:noFill/>
          <a:ln w="25400">
            <a:noFill/>
            <a:miter lim="800000"/>
          </a:ln>
        </p:spPr>
        <p:txBody>
          <a:bodyPr anchor="ctr"/>
          <a:lstStyle/>
          <a:p>
            <a:pPr algn="ctr" eaLnBrk="1" hangingPunct="1"/>
            <a:endParaRPr lang="zh-CN" altLang="en-US" sz="2000" dirty="0">
              <a:solidFill>
                <a:srgbClr val="FFFFFF"/>
              </a:solidFill>
              <a:latin typeface="微软雅黑" pitchFamily="34" charset="-122"/>
              <a:ea typeface="微软雅黑" pitchFamily="34" charset="-122"/>
              <a:sym typeface="微软雅黑" pitchFamily="34" charset="-122"/>
            </a:endParaRPr>
          </a:p>
        </p:txBody>
      </p:sp>
      <p:sp>
        <p:nvSpPr>
          <p:cNvPr id="29710" name="矩形 18"/>
          <p:cNvSpPr>
            <a:spLocks noChangeArrowheads="true"/>
          </p:cNvSpPr>
          <p:nvPr/>
        </p:nvSpPr>
        <p:spPr bwMode="auto">
          <a:xfrm>
            <a:off x="9266238" y="333375"/>
            <a:ext cx="1223962" cy="431800"/>
          </a:xfrm>
          <a:prstGeom prst="rect">
            <a:avLst/>
          </a:prstGeom>
          <a:noFill/>
          <a:ln w="25400">
            <a:noFill/>
            <a:miter lim="800000"/>
          </a:ln>
        </p:spPr>
        <p:txBody>
          <a:bodyPr anchor="ctr"/>
          <a:lstStyle/>
          <a:p>
            <a:pPr algn="ctr" eaLnBrk="1" hangingPunct="1"/>
            <a:endParaRPr lang="zh-CN" altLang="en-US" sz="2000" dirty="0">
              <a:solidFill>
                <a:srgbClr val="FFFFFF"/>
              </a:solidFill>
              <a:latin typeface="微软雅黑" pitchFamily="34" charset="-122"/>
              <a:ea typeface="微软雅黑" pitchFamily="34" charset="-122"/>
              <a:sym typeface="微软雅黑" pitchFamily="34" charset="-122"/>
            </a:endParaRPr>
          </a:p>
        </p:txBody>
      </p:sp>
      <p:sp>
        <p:nvSpPr>
          <p:cNvPr id="29711" name="矩形 1"/>
          <p:cNvSpPr>
            <a:spLocks noChangeArrowheads="true"/>
          </p:cNvSpPr>
          <p:nvPr/>
        </p:nvSpPr>
        <p:spPr bwMode="auto">
          <a:xfrm>
            <a:off x="0" y="765175"/>
            <a:ext cx="12198350" cy="71438"/>
          </a:xfrm>
          <a:prstGeom prst="rect">
            <a:avLst/>
          </a:prstGeom>
          <a:solidFill>
            <a:srgbClr val="E36C09"/>
          </a:solidFill>
          <a:ln w="25400">
            <a:noFill/>
            <a:miter lim="800000"/>
          </a:ln>
        </p:spPr>
        <p:txBody>
          <a:bodyPr anchor="ctr"/>
          <a:lstStyle/>
          <a:p>
            <a:pPr algn="ctr" eaLnBrk="1" hangingPunct="1"/>
            <a:endParaRPr lang="zh-CN" altLang="zh-CN">
              <a:solidFill>
                <a:srgbClr val="FFFFFF"/>
              </a:solidFill>
              <a:latin typeface="宋体" pitchFamily="2" charset="-122"/>
              <a:ea typeface="宋体" pitchFamily="2" charset="-122"/>
              <a:sym typeface="宋体" pitchFamily="2" charset="-122"/>
            </a:endParaRPr>
          </a:p>
        </p:txBody>
      </p:sp>
      <p:sp>
        <p:nvSpPr>
          <p:cNvPr id="29712" name="矩形 3"/>
          <p:cNvSpPr>
            <a:spLocks noChangeArrowheads="true"/>
          </p:cNvSpPr>
          <p:nvPr/>
        </p:nvSpPr>
        <p:spPr bwMode="auto">
          <a:xfrm>
            <a:off x="5522913" y="333375"/>
            <a:ext cx="1223962" cy="431800"/>
          </a:xfrm>
          <a:prstGeom prst="rect">
            <a:avLst/>
          </a:prstGeom>
          <a:solidFill>
            <a:srgbClr val="009999"/>
          </a:solidFill>
          <a:ln w="25400">
            <a:noFill/>
            <a:miter lim="800000"/>
          </a:ln>
        </p:spPr>
        <p:txBody>
          <a:bodyPr anchor="ctr"/>
          <a:lstStyle/>
          <a:p>
            <a:pPr algn="ctr" eaLnBrk="1" hangingPunct="1"/>
            <a:endParaRPr lang="zh-CN" altLang="en-US" sz="20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  <a:sym typeface="微软雅黑" pitchFamily="34" charset="-122"/>
            </a:endParaRPr>
          </a:p>
        </p:txBody>
      </p:sp>
      <p:grpSp>
        <p:nvGrpSpPr>
          <p:cNvPr id="29713" name="组合 5"/>
          <p:cNvGrpSpPr/>
          <p:nvPr/>
        </p:nvGrpSpPr>
        <p:grpSpPr bwMode="auto">
          <a:xfrm>
            <a:off x="10944225" y="368300"/>
            <a:ext cx="360363" cy="361950"/>
            <a:chOff x="0" y="0"/>
            <a:chExt cx="360000" cy="360000"/>
          </a:xfrm>
        </p:grpSpPr>
        <p:sp>
          <p:nvSpPr>
            <p:cNvPr id="29784" name="椭圆 15"/>
            <p:cNvSpPr>
              <a:spLocks noChangeArrowheads="true"/>
            </p:cNvSpPr>
            <p:nvPr/>
          </p:nvSpPr>
          <p:spPr bwMode="auto">
            <a:xfrm>
              <a:off x="0" y="0"/>
              <a:ext cx="360000" cy="360000"/>
            </a:xfrm>
            <a:prstGeom prst="ellipse">
              <a:avLst/>
            </a:prstGeom>
            <a:solidFill>
              <a:schemeClr val="bg1"/>
            </a:solidFill>
            <a:ln w="25400">
              <a:noFill/>
              <a:round/>
            </a:ln>
          </p:spPr>
          <p:txBody>
            <a:bodyPr anchor="ctr"/>
            <a:lstStyle/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itchFamily="2" charset="-122"/>
                <a:ea typeface="宋体" pitchFamily="2" charset="-122"/>
                <a:sym typeface="宋体" pitchFamily="2" charset="-122"/>
              </a:endParaRPr>
            </a:p>
          </p:txBody>
        </p:sp>
        <p:sp>
          <p:nvSpPr>
            <p:cNvPr id="29785" name="燕尾形 16">
              <a:hlinkClick r:id="" action="ppaction://hlinkshowjump?jump=previousslide"/>
            </p:cNvPr>
            <p:cNvSpPr>
              <a:spLocks noChangeArrowheads="true"/>
            </p:cNvSpPr>
            <p:nvPr/>
          </p:nvSpPr>
          <p:spPr bwMode="auto">
            <a:xfrm flipH="true">
              <a:off x="93569" y="93569"/>
              <a:ext cx="172863" cy="172863"/>
            </a:xfrm>
            <a:prstGeom prst="chevron">
              <a:avLst>
                <a:gd name="adj" fmla="val 50000"/>
              </a:avLst>
            </a:prstGeom>
            <a:solidFill>
              <a:srgbClr val="009999"/>
            </a:solidFill>
            <a:ln w="25400">
              <a:noFill/>
              <a:miter lim="800000"/>
            </a:ln>
          </p:spPr>
          <p:txBody>
            <a:bodyPr anchor="ctr"/>
            <a:lstStyle/>
            <a:p>
              <a:pPr algn="ctr" eaLnBrk="1" hangingPunct="1"/>
              <a:endParaRPr lang="zh-CN" altLang="zh-CN">
                <a:latin typeface="宋体" pitchFamily="2" charset="-122"/>
                <a:ea typeface="宋体" pitchFamily="2" charset="-122"/>
                <a:sym typeface="宋体" pitchFamily="2" charset="-122"/>
              </a:endParaRPr>
            </a:p>
          </p:txBody>
        </p:sp>
      </p:grpSp>
      <p:grpSp>
        <p:nvGrpSpPr>
          <p:cNvPr id="29714" name="组合 4"/>
          <p:cNvGrpSpPr/>
          <p:nvPr/>
        </p:nvGrpSpPr>
        <p:grpSpPr bwMode="auto">
          <a:xfrm>
            <a:off x="11449050" y="368300"/>
            <a:ext cx="360363" cy="361950"/>
            <a:chOff x="0" y="0"/>
            <a:chExt cx="360000" cy="360000"/>
          </a:xfrm>
        </p:grpSpPr>
        <p:sp>
          <p:nvSpPr>
            <p:cNvPr id="29782" name="椭圆 2"/>
            <p:cNvSpPr>
              <a:spLocks noChangeArrowheads="true"/>
            </p:cNvSpPr>
            <p:nvPr/>
          </p:nvSpPr>
          <p:spPr bwMode="auto">
            <a:xfrm>
              <a:off x="0" y="0"/>
              <a:ext cx="360000" cy="360000"/>
            </a:xfrm>
            <a:prstGeom prst="ellipse">
              <a:avLst/>
            </a:prstGeom>
            <a:solidFill>
              <a:schemeClr val="bg1"/>
            </a:solidFill>
            <a:ln w="25400">
              <a:noFill/>
              <a:round/>
            </a:ln>
          </p:spPr>
          <p:txBody>
            <a:bodyPr anchor="ctr"/>
            <a:lstStyle/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itchFamily="2" charset="-122"/>
                <a:ea typeface="宋体" pitchFamily="2" charset="-122"/>
                <a:sym typeface="宋体" pitchFamily="2" charset="-122"/>
              </a:endParaRPr>
            </a:p>
          </p:txBody>
        </p:sp>
        <p:sp>
          <p:nvSpPr>
            <p:cNvPr id="29783" name="燕尾形 3">
              <a:hlinkClick r:id="" action="ppaction://hlinkshowjump?jump=nextslide"/>
            </p:cNvPr>
            <p:cNvSpPr>
              <a:spLocks noChangeArrowheads="true"/>
            </p:cNvSpPr>
            <p:nvPr/>
          </p:nvSpPr>
          <p:spPr bwMode="auto">
            <a:xfrm>
              <a:off x="93569" y="93569"/>
              <a:ext cx="172863" cy="172863"/>
            </a:xfrm>
            <a:prstGeom prst="chevron">
              <a:avLst>
                <a:gd name="adj" fmla="val 50000"/>
              </a:avLst>
            </a:prstGeom>
            <a:solidFill>
              <a:srgbClr val="009999"/>
            </a:solidFill>
            <a:ln w="25400">
              <a:noFill/>
              <a:miter lim="800000"/>
            </a:ln>
          </p:spPr>
          <p:txBody>
            <a:bodyPr anchor="ctr"/>
            <a:lstStyle/>
            <a:p>
              <a:pPr algn="ctr" eaLnBrk="1" hangingPunct="1"/>
              <a:endParaRPr lang="zh-CN" altLang="zh-CN">
                <a:latin typeface="宋体" pitchFamily="2" charset="-122"/>
                <a:ea typeface="宋体" pitchFamily="2" charset="-122"/>
                <a:sym typeface="宋体" pitchFamily="2" charset="-122"/>
              </a:endParaRPr>
            </a:p>
          </p:txBody>
        </p:sp>
      </p:grpSp>
      <p:sp>
        <p:nvSpPr>
          <p:cNvPr id="29715" name="矩形 6"/>
          <p:cNvSpPr>
            <a:spLocks noChangeArrowheads="true"/>
          </p:cNvSpPr>
          <p:nvPr/>
        </p:nvSpPr>
        <p:spPr bwMode="auto">
          <a:xfrm>
            <a:off x="0" y="6562725"/>
            <a:ext cx="12198350" cy="296863"/>
          </a:xfrm>
          <a:prstGeom prst="rect">
            <a:avLst/>
          </a:prstGeom>
          <a:solidFill>
            <a:srgbClr val="009999"/>
          </a:solidFill>
          <a:ln w="25400">
            <a:noFill/>
            <a:miter lim="800000"/>
          </a:ln>
        </p:spPr>
        <p:txBody>
          <a:bodyPr anchor="ctr"/>
          <a:lstStyle/>
          <a:p>
            <a:pPr algn="ctr" eaLnBrk="1" hangingPunct="1"/>
            <a:endParaRPr lang="zh-CN" altLang="zh-CN">
              <a:solidFill>
                <a:srgbClr val="FFFFFF"/>
              </a:solidFill>
              <a:latin typeface="宋体" pitchFamily="2" charset="-122"/>
              <a:ea typeface="宋体" pitchFamily="2" charset="-122"/>
              <a:sym typeface="宋体" pitchFamily="2" charset="-122"/>
            </a:endParaRPr>
          </a:p>
        </p:txBody>
      </p:sp>
      <p:sp>
        <p:nvSpPr>
          <p:cNvPr id="29716" name="矩形 1"/>
          <p:cNvSpPr>
            <a:spLocks noChangeArrowheads="true"/>
          </p:cNvSpPr>
          <p:nvPr/>
        </p:nvSpPr>
        <p:spPr bwMode="auto">
          <a:xfrm>
            <a:off x="0" y="6599238"/>
            <a:ext cx="12198350" cy="71437"/>
          </a:xfrm>
          <a:prstGeom prst="rect">
            <a:avLst/>
          </a:prstGeom>
          <a:solidFill>
            <a:srgbClr val="F2F2F2"/>
          </a:solidFill>
          <a:ln w="25400">
            <a:noFill/>
            <a:miter lim="800000"/>
          </a:ln>
        </p:spPr>
        <p:txBody>
          <a:bodyPr anchor="ctr"/>
          <a:lstStyle/>
          <a:p>
            <a:pPr algn="ctr" eaLnBrk="1" hangingPunct="1"/>
            <a:endParaRPr lang="zh-CN" altLang="zh-CN">
              <a:solidFill>
                <a:srgbClr val="FFFFFF"/>
              </a:solidFill>
              <a:latin typeface="宋体" pitchFamily="2" charset="-122"/>
              <a:ea typeface="宋体" pitchFamily="2" charset="-122"/>
              <a:sym typeface="宋体" pitchFamily="2" charset="-122"/>
            </a:endParaRPr>
          </a:p>
        </p:txBody>
      </p:sp>
      <p:sp>
        <p:nvSpPr>
          <p:cNvPr id="18456" name="TextBox 1"/>
          <p:cNvSpPr>
            <a:spLocks noChangeArrowheads="true"/>
          </p:cNvSpPr>
          <p:nvPr/>
        </p:nvSpPr>
        <p:spPr bwMode="auto">
          <a:xfrm>
            <a:off x="1562860" y="333579"/>
            <a:ext cx="5416868" cy="83099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/>
            <a:r>
              <a:rPr lang="zh-CN" altLang="en-US" sz="24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工作重点：</a:t>
            </a:r>
            <a:r>
              <a:rPr lang="zh-CN" altLang="zh-CN" sz="2400" dirty="0" smtClean="0">
                <a:solidFill>
                  <a:schemeClr val="bg1"/>
                </a:solidFill>
              </a:rPr>
              <a:t>在国土资源保护和利用方面</a:t>
            </a:r>
            <a:endParaRPr lang="zh-CN" altLang="en-US" sz="2400" dirty="0" smtClean="0">
              <a:solidFill>
                <a:schemeClr val="bg1"/>
              </a:solidFill>
              <a:latin typeface="方正兰亭粗黑简体" pitchFamily="2" charset="-122"/>
              <a:ea typeface="方正兰亭粗黑简体" pitchFamily="2" charset="-122"/>
              <a:sym typeface="方正兰亭粗黑简体" pitchFamily="2" charset="-122"/>
            </a:endParaRPr>
          </a:p>
          <a:p>
            <a:pPr eaLnBrk="1" hangingPunct="1"/>
            <a:endParaRPr lang="zh-CN" altLang="en-US" sz="2400" dirty="0" smtClean="0">
              <a:solidFill>
                <a:schemeClr val="bg1"/>
              </a:solidFill>
              <a:latin typeface="微软雅黑" pitchFamily="34" charset="-122"/>
              <a:ea typeface="微软雅黑" pitchFamily="34" charset="-122"/>
              <a:sym typeface="微软雅黑" pitchFamily="34" charset="-122"/>
            </a:endParaRPr>
          </a:p>
        </p:txBody>
      </p:sp>
      <p:sp>
        <p:nvSpPr>
          <p:cNvPr id="18457" name="矩形 2"/>
          <p:cNvSpPr>
            <a:spLocks noChangeArrowheads="true"/>
          </p:cNvSpPr>
          <p:nvPr/>
        </p:nvSpPr>
        <p:spPr bwMode="auto">
          <a:xfrm>
            <a:off x="0" y="0"/>
            <a:ext cx="1419225" cy="920750"/>
          </a:xfrm>
          <a:prstGeom prst="rect">
            <a:avLst/>
          </a:prstGeom>
          <a:solidFill>
            <a:srgbClr val="009999"/>
          </a:solidFill>
          <a:ln w="25400">
            <a:noFill/>
            <a:miter lim="800000"/>
          </a:ln>
        </p:spPr>
        <p:txBody>
          <a:bodyPr anchor="ctr"/>
          <a:lstStyle/>
          <a:p>
            <a:pPr algn="ctr" eaLnBrk="1" hangingPunct="1"/>
            <a:endParaRPr lang="zh-CN" altLang="zh-CN">
              <a:solidFill>
                <a:srgbClr val="FFFFFF"/>
              </a:solidFill>
              <a:latin typeface="宋体" pitchFamily="2" charset="-122"/>
              <a:ea typeface="宋体" pitchFamily="2" charset="-122"/>
              <a:sym typeface="宋体" pitchFamily="2" charset="-122"/>
            </a:endParaRPr>
          </a:p>
        </p:txBody>
      </p:sp>
      <p:sp>
        <p:nvSpPr>
          <p:cNvPr id="18458" name="KSO_Shape"/>
          <p:cNvSpPr>
            <a:spLocks noChangeArrowheads="true"/>
          </p:cNvSpPr>
          <p:nvPr/>
        </p:nvSpPr>
        <p:spPr bwMode="auto">
          <a:xfrm>
            <a:off x="501650" y="188913"/>
            <a:ext cx="773113" cy="792162"/>
          </a:xfrm>
          <a:custGeom>
            <a:avLst/>
            <a:gdLst>
              <a:gd name="T0" fmla="*/ 4305 w 2482850"/>
              <a:gd name="T1" fmla="*/ 17708 h 2544763"/>
              <a:gd name="T2" fmla="*/ 3852 w 2482850"/>
              <a:gd name="T3" fmla="*/ 18727 h 2544763"/>
              <a:gd name="T4" fmla="*/ 171 w 2482850"/>
              <a:gd name="T5" fmla="*/ 18470 h 2544763"/>
              <a:gd name="T6" fmla="*/ 252 w 2482850"/>
              <a:gd name="T7" fmla="*/ 17362 h 2544763"/>
              <a:gd name="T8" fmla="*/ 23147 w 2482850"/>
              <a:gd name="T9" fmla="*/ 16734 h 2544763"/>
              <a:gd name="T10" fmla="*/ 23096 w 2482850"/>
              <a:gd name="T11" fmla="*/ 20126 h 2544763"/>
              <a:gd name="T12" fmla="*/ 14447 w 2482850"/>
              <a:gd name="T13" fmla="*/ 13580 h 2544763"/>
              <a:gd name="T14" fmla="*/ 16669 w 2482850"/>
              <a:gd name="T15" fmla="*/ 16172 h 2544763"/>
              <a:gd name="T16" fmla="*/ 7224 w 2482850"/>
              <a:gd name="T17" fmla="*/ 14696 h 2544763"/>
              <a:gd name="T18" fmla="*/ 22815 w 2482850"/>
              <a:gd name="T19" fmla="*/ 12158 h 2544763"/>
              <a:gd name="T20" fmla="*/ 23294 w 2482850"/>
              <a:gd name="T21" fmla="*/ 15483 h 2544763"/>
              <a:gd name="T22" fmla="*/ 3656 w 2482850"/>
              <a:gd name="T23" fmla="*/ 11122 h 2544763"/>
              <a:gd name="T24" fmla="*/ 4341 w 2482850"/>
              <a:gd name="T25" fmla="*/ 11997 h 2544763"/>
              <a:gd name="T26" fmla="*/ 3571 w 2482850"/>
              <a:gd name="T27" fmla="*/ 12801 h 2544763"/>
              <a:gd name="T28" fmla="*/ 38 w 2482850"/>
              <a:gd name="T29" fmla="*/ 12207 h 2544763"/>
              <a:gd name="T30" fmla="*/ 489 w 2482850"/>
              <a:gd name="T31" fmla="*/ 11191 h 2544763"/>
              <a:gd name="T32" fmla="*/ 13723 w 2482850"/>
              <a:gd name="T33" fmla="*/ 8354 h 2544763"/>
              <a:gd name="T34" fmla="*/ 14355 w 2482850"/>
              <a:gd name="T35" fmla="*/ 10245 h 2544763"/>
              <a:gd name="T36" fmla="*/ 12748 w 2482850"/>
              <a:gd name="T37" fmla="*/ 12717 h 2544763"/>
              <a:gd name="T38" fmla="*/ 10964 w 2482850"/>
              <a:gd name="T39" fmla="*/ 12882 h 2544763"/>
              <a:gd name="T40" fmla="*/ 9238 w 2482850"/>
              <a:gd name="T41" fmla="*/ 10426 h 2544763"/>
              <a:gd name="T42" fmla="*/ 9648 w 2482850"/>
              <a:gd name="T43" fmla="*/ 8844 h 2544763"/>
              <a:gd name="T44" fmla="*/ 11775 w 2482850"/>
              <a:gd name="T45" fmla="*/ 7926 h 2544763"/>
              <a:gd name="T46" fmla="*/ 23122 w 2482850"/>
              <a:gd name="T47" fmla="*/ 8104 h 2544763"/>
              <a:gd name="T48" fmla="*/ 23122 w 2482850"/>
              <a:gd name="T49" fmla="*/ 11501 h 2544763"/>
              <a:gd name="T50" fmla="*/ 13092 w 2482850"/>
              <a:gd name="T51" fmla="*/ 6235 h 2544763"/>
              <a:gd name="T52" fmla="*/ 14101 w 2482850"/>
              <a:gd name="T53" fmla="*/ 7082 h 2544763"/>
              <a:gd name="T54" fmla="*/ 13906 w 2482850"/>
              <a:gd name="T55" fmla="*/ 8727 h 2544763"/>
              <a:gd name="T56" fmla="*/ 12675 w 2482850"/>
              <a:gd name="T57" fmla="*/ 7484 h 2544763"/>
              <a:gd name="T58" fmla="*/ 9919 w 2482850"/>
              <a:gd name="T59" fmla="*/ 7729 h 2544763"/>
              <a:gd name="T60" fmla="*/ 9148 w 2482850"/>
              <a:gd name="T61" fmla="*/ 8555 h 2544763"/>
              <a:gd name="T62" fmla="*/ 10151 w 2482850"/>
              <a:gd name="T63" fmla="*/ 6305 h 2544763"/>
              <a:gd name="T64" fmla="*/ 3963 w 2482850"/>
              <a:gd name="T65" fmla="*/ 5230 h 2544763"/>
              <a:gd name="T66" fmla="*/ 4258 w 2482850"/>
              <a:gd name="T67" fmla="*/ 6300 h 2544763"/>
              <a:gd name="T68" fmla="*/ 646 w 2482850"/>
              <a:gd name="T69" fmla="*/ 6755 h 2544763"/>
              <a:gd name="T70" fmla="*/ 4 w 2482850"/>
              <a:gd name="T71" fmla="*/ 5846 h 2544763"/>
              <a:gd name="T72" fmla="*/ 817 w 2482850"/>
              <a:gd name="T73" fmla="*/ 5085 h 2544763"/>
              <a:gd name="T74" fmla="*/ 23341 w 2482850"/>
              <a:gd name="T75" fmla="*/ 6519 h 2544763"/>
              <a:gd name="T76" fmla="*/ 4314 w 2482850"/>
              <a:gd name="T77" fmla="*/ 215 h 2544763"/>
              <a:gd name="T78" fmla="*/ 2403 w 2482850"/>
              <a:gd name="T79" fmla="*/ 1857 h 2544763"/>
              <a:gd name="T80" fmla="*/ 4664 w 2482850"/>
              <a:gd name="T81" fmla="*/ 5431 h 2544763"/>
              <a:gd name="T82" fmla="*/ 4142 w 2482850"/>
              <a:gd name="T83" fmla="*/ 7024 h 2544763"/>
              <a:gd name="T84" fmla="*/ 4343 w 2482850"/>
              <a:gd name="T85" fmla="*/ 11000 h 2544763"/>
              <a:gd name="T86" fmla="*/ 4545 w 2482850"/>
              <a:gd name="T87" fmla="*/ 12663 h 2544763"/>
              <a:gd name="T88" fmla="*/ 3856 w 2482850"/>
              <a:gd name="T89" fmla="*/ 16744 h 2544763"/>
              <a:gd name="T90" fmla="*/ 4749 w 2482850"/>
              <a:gd name="T91" fmla="*/ 18160 h 2544763"/>
              <a:gd name="T92" fmla="*/ 3475 w 2482850"/>
              <a:gd name="T93" fmla="*/ 19246 h 2544763"/>
              <a:gd name="T94" fmla="*/ 3833 w 2482850"/>
              <a:gd name="T95" fmla="*/ 23621 h 2544763"/>
              <a:gd name="T96" fmla="*/ 20832 w 2482850"/>
              <a:gd name="T97" fmla="*/ 22584 h 2544763"/>
              <a:gd name="T98" fmla="*/ 20244 w 2482850"/>
              <a:gd name="T99" fmla="*/ 600 h 2544763"/>
              <a:gd name="T100" fmla="*/ 20371 w 2482850"/>
              <a:gd name="T101" fmla="*/ 430 h 2544763"/>
              <a:gd name="T102" fmla="*/ 21024 w 2482850"/>
              <a:gd name="T103" fmla="*/ 22675 h 2544763"/>
              <a:gd name="T104" fmla="*/ 3780 w 2482850"/>
              <a:gd name="T105" fmla="*/ 23827 h 2544763"/>
              <a:gd name="T106" fmla="*/ 3475 w 2482850"/>
              <a:gd name="T107" fmla="*/ 19033 h 2544763"/>
              <a:gd name="T108" fmla="*/ 4537 w 2482850"/>
              <a:gd name="T109" fmla="*/ 18130 h 2544763"/>
              <a:gd name="T110" fmla="*/ 3792 w 2482850"/>
              <a:gd name="T111" fmla="*/ 16948 h 2544763"/>
              <a:gd name="T112" fmla="*/ 4366 w 2482850"/>
              <a:gd name="T113" fmla="*/ 12544 h 2544763"/>
              <a:gd name="T114" fmla="*/ 4195 w 2482850"/>
              <a:gd name="T115" fmla="*/ 11160 h 2544763"/>
              <a:gd name="T116" fmla="*/ 4029 w 2482850"/>
              <a:gd name="T117" fmla="*/ 6841 h 2544763"/>
              <a:gd name="T118" fmla="*/ 4464 w 2482850"/>
              <a:gd name="T119" fmla="*/ 5516 h 2544763"/>
              <a:gd name="T120" fmla="*/ 2187 w 2482850"/>
              <a:gd name="T121" fmla="*/ 1825 h 2544763"/>
              <a:gd name="T122" fmla="*/ 4314 w 2482850"/>
              <a:gd name="T123" fmla="*/ 0 h 2544763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2482850"/>
              <a:gd name="T187" fmla="*/ 0 h 2544763"/>
              <a:gd name="T188" fmla="*/ 2482850 w 2482850"/>
              <a:gd name="T189" fmla="*/ 2544763 h 2544763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2482850" h="2544763">
                <a:moveTo>
                  <a:pt x="86902" y="1822450"/>
                </a:moveTo>
                <a:lnTo>
                  <a:pt x="91667" y="1822450"/>
                </a:lnTo>
                <a:lnTo>
                  <a:pt x="370523" y="1822450"/>
                </a:lnTo>
                <a:lnTo>
                  <a:pt x="375061" y="1822450"/>
                </a:lnTo>
                <a:lnTo>
                  <a:pt x="379826" y="1822903"/>
                </a:lnTo>
                <a:lnTo>
                  <a:pt x="384137" y="1823583"/>
                </a:lnTo>
                <a:lnTo>
                  <a:pt x="388902" y="1824262"/>
                </a:lnTo>
                <a:lnTo>
                  <a:pt x="393213" y="1825395"/>
                </a:lnTo>
                <a:lnTo>
                  <a:pt x="397524" y="1826527"/>
                </a:lnTo>
                <a:lnTo>
                  <a:pt x="401835" y="1827886"/>
                </a:lnTo>
                <a:lnTo>
                  <a:pt x="405919" y="1829472"/>
                </a:lnTo>
                <a:lnTo>
                  <a:pt x="409777" y="1831284"/>
                </a:lnTo>
                <a:lnTo>
                  <a:pt x="414088" y="1833322"/>
                </a:lnTo>
                <a:lnTo>
                  <a:pt x="417718" y="1835587"/>
                </a:lnTo>
                <a:lnTo>
                  <a:pt x="421575" y="1838079"/>
                </a:lnTo>
                <a:lnTo>
                  <a:pt x="425206" y="1840344"/>
                </a:lnTo>
                <a:lnTo>
                  <a:pt x="428609" y="1843062"/>
                </a:lnTo>
                <a:lnTo>
                  <a:pt x="432013" y="1846006"/>
                </a:lnTo>
                <a:lnTo>
                  <a:pt x="434962" y="1848951"/>
                </a:lnTo>
                <a:lnTo>
                  <a:pt x="438139" y="1852122"/>
                </a:lnTo>
                <a:lnTo>
                  <a:pt x="441088" y="1855293"/>
                </a:lnTo>
                <a:lnTo>
                  <a:pt x="443584" y="1858691"/>
                </a:lnTo>
                <a:lnTo>
                  <a:pt x="446307" y="1862315"/>
                </a:lnTo>
                <a:lnTo>
                  <a:pt x="448803" y="1865939"/>
                </a:lnTo>
                <a:lnTo>
                  <a:pt x="450845" y="1869789"/>
                </a:lnTo>
                <a:lnTo>
                  <a:pt x="452887" y="1873640"/>
                </a:lnTo>
                <a:lnTo>
                  <a:pt x="454702" y="1877490"/>
                </a:lnTo>
                <a:lnTo>
                  <a:pt x="456291" y="1881794"/>
                </a:lnTo>
                <a:lnTo>
                  <a:pt x="457879" y="1885871"/>
                </a:lnTo>
                <a:lnTo>
                  <a:pt x="459240" y="1890401"/>
                </a:lnTo>
                <a:lnTo>
                  <a:pt x="460148" y="1894704"/>
                </a:lnTo>
                <a:lnTo>
                  <a:pt x="461055" y="1899008"/>
                </a:lnTo>
                <a:lnTo>
                  <a:pt x="461509" y="1903538"/>
                </a:lnTo>
                <a:lnTo>
                  <a:pt x="461736" y="1908068"/>
                </a:lnTo>
                <a:lnTo>
                  <a:pt x="461963" y="1912824"/>
                </a:lnTo>
                <a:lnTo>
                  <a:pt x="461736" y="1917581"/>
                </a:lnTo>
                <a:lnTo>
                  <a:pt x="461509" y="1922111"/>
                </a:lnTo>
                <a:lnTo>
                  <a:pt x="461055" y="1926641"/>
                </a:lnTo>
                <a:lnTo>
                  <a:pt x="460148" y="1930945"/>
                </a:lnTo>
                <a:lnTo>
                  <a:pt x="459240" y="1935248"/>
                </a:lnTo>
                <a:lnTo>
                  <a:pt x="457879" y="1939778"/>
                </a:lnTo>
                <a:lnTo>
                  <a:pt x="456291" y="1943855"/>
                </a:lnTo>
                <a:lnTo>
                  <a:pt x="454702" y="1947932"/>
                </a:lnTo>
                <a:lnTo>
                  <a:pt x="452887" y="1952009"/>
                </a:lnTo>
                <a:lnTo>
                  <a:pt x="450845" y="1955860"/>
                </a:lnTo>
                <a:lnTo>
                  <a:pt x="448803" y="1959710"/>
                </a:lnTo>
                <a:lnTo>
                  <a:pt x="446307" y="1963334"/>
                </a:lnTo>
                <a:lnTo>
                  <a:pt x="443584" y="1966958"/>
                </a:lnTo>
                <a:lnTo>
                  <a:pt x="441088" y="1970356"/>
                </a:lnTo>
                <a:lnTo>
                  <a:pt x="438139" y="1973753"/>
                </a:lnTo>
                <a:lnTo>
                  <a:pt x="434962" y="1976698"/>
                </a:lnTo>
                <a:lnTo>
                  <a:pt x="432013" y="1979643"/>
                </a:lnTo>
                <a:lnTo>
                  <a:pt x="428609" y="1982587"/>
                </a:lnTo>
                <a:lnTo>
                  <a:pt x="425206" y="1985305"/>
                </a:lnTo>
                <a:lnTo>
                  <a:pt x="421575" y="1988023"/>
                </a:lnTo>
                <a:lnTo>
                  <a:pt x="417718" y="1990288"/>
                </a:lnTo>
                <a:lnTo>
                  <a:pt x="414088" y="1992327"/>
                </a:lnTo>
                <a:lnTo>
                  <a:pt x="409777" y="1994365"/>
                </a:lnTo>
                <a:lnTo>
                  <a:pt x="405919" y="1996177"/>
                </a:lnTo>
                <a:lnTo>
                  <a:pt x="401835" y="1997763"/>
                </a:lnTo>
                <a:lnTo>
                  <a:pt x="397524" y="1999348"/>
                </a:lnTo>
                <a:lnTo>
                  <a:pt x="393213" y="2000254"/>
                </a:lnTo>
                <a:lnTo>
                  <a:pt x="388902" y="2001387"/>
                </a:lnTo>
                <a:lnTo>
                  <a:pt x="384137" y="2002066"/>
                </a:lnTo>
                <a:lnTo>
                  <a:pt x="379826" y="2002972"/>
                </a:lnTo>
                <a:lnTo>
                  <a:pt x="375061" y="2003199"/>
                </a:lnTo>
                <a:lnTo>
                  <a:pt x="370523" y="2003425"/>
                </a:lnTo>
                <a:lnTo>
                  <a:pt x="91667" y="2003425"/>
                </a:lnTo>
                <a:lnTo>
                  <a:pt x="86902" y="2003199"/>
                </a:lnTo>
                <a:lnTo>
                  <a:pt x="82364" y="2002972"/>
                </a:lnTo>
                <a:lnTo>
                  <a:pt x="77599" y="2002066"/>
                </a:lnTo>
                <a:lnTo>
                  <a:pt x="73288" y="2001387"/>
                </a:lnTo>
                <a:lnTo>
                  <a:pt x="68750" y="2000254"/>
                </a:lnTo>
                <a:lnTo>
                  <a:pt x="64439" y="1999348"/>
                </a:lnTo>
                <a:lnTo>
                  <a:pt x="60128" y="1997763"/>
                </a:lnTo>
                <a:lnTo>
                  <a:pt x="56044" y="1996177"/>
                </a:lnTo>
                <a:lnTo>
                  <a:pt x="51959" y="1994365"/>
                </a:lnTo>
                <a:lnTo>
                  <a:pt x="48102" y="1992327"/>
                </a:lnTo>
                <a:lnTo>
                  <a:pt x="44245" y="1990288"/>
                </a:lnTo>
                <a:lnTo>
                  <a:pt x="40615" y="1988023"/>
                </a:lnTo>
                <a:lnTo>
                  <a:pt x="36757" y="1985305"/>
                </a:lnTo>
                <a:lnTo>
                  <a:pt x="33581" y="1982587"/>
                </a:lnTo>
                <a:lnTo>
                  <a:pt x="30177" y="1979643"/>
                </a:lnTo>
                <a:lnTo>
                  <a:pt x="26774" y="1976698"/>
                </a:lnTo>
                <a:lnTo>
                  <a:pt x="23824" y="1973753"/>
                </a:lnTo>
                <a:lnTo>
                  <a:pt x="21101" y="1970356"/>
                </a:lnTo>
                <a:lnTo>
                  <a:pt x="18152" y="1966958"/>
                </a:lnTo>
                <a:lnTo>
                  <a:pt x="15656" y="1963334"/>
                </a:lnTo>
                <a:lnTo>
                  <a:pt x="13160" y="1959710"/>
                </a:lnTo>
                <a:lnTo>
                  <a:pt x="11118" y="1955860"/>
                </a:lnTo>
                <a:lnTo>
                  <a:pt x="9076" y="1952009"/>
                </a:lnTo>
                <a:lnTo>
                  <a:pt x="7261" y="1947932"/>
                </a:lnTo>
                <a:lnTo>
                  <a:pt x="5446" y="1943855"/>
                </a:lnTo>
                <a:lnTo>
                  <a:pt x="4084" y="1939778"/>
                </a:lnTo>
                <a:lnTo>
                  <a:pt x="2950" y="1935248"/>
                </a:lnTo>
                <a:lnTo>
                  <a:pt x="1815" y="1930945"/>
                </a:lnTo>
                <a:lnTo>
                  <a:pt x="1134" y="1926641"/>
                </a:lnTo>
                <a:lnTo>
                  <a:pt x="454" y="1922111"/>
                </a:lnTo>
                <a:lnTo>
                  <a:pt x="0" y="1917581"/>
                </a:lnTo>
                <a:lnTo>
                  <a:pt x="0" y="1912824"/>
                </a:lnTo>
                <a:lnTo>
                  <a:pt x="0" y="1908068"/>
                </a:lnTo>
                <a:lnTo>
                  <a:pt x="454" y="1903538"/>
                </a:lnTo>
                <a:lnTo>
                  <a:pt x="1134" y="1899008"/>
                </a:lnTo>
                <a:lnTo>
                  <a:pt x="1815" y="1894704"/>
                </a:lnTo>
                <a:lnTo>
                  <a:pt x="2950" y="1890401"/>
                </a:lnTo>
                <a:lnTo>
                  <a:pt x="4084" y="1885871"/>
                </a:lnTo>
                <a:lnTo>
                  <a:pt x="5446" y="1881794"/>
                </a:lnTo>
                <a:lnTo>
                  <a:pt x="7261" y="1877490"/>
                </a:lnTo>
                <a:lnTo>
                  <a:pt x="9076" y="1873640"/>
                </a:lnTo>
                <a:lnTo>
                  <a:pt x="11118" y="1869789"/>
                </a:lnTo>
                <a:lnTo>
                  <a:pt x="13160" y="1865939"/>
                </a:lnTo>
                <a:lnTo>
                  <a:pt x="15656" y="1862315"/>
                </a:lnTo>
                <a:lnTo>
                  <a:pt x="18152" y="1858691"/>
                </a:lnTo>
                <a:lnTo>
                  <a:pt x="21101" y="1855293"/>
                </a:lnTo>
                <a:lnTo>
                  <a:pt x="23824" y="1852122"/>
                </a:lnTo>
                <a:lnTo>
                  <a:pt x="26774" y="1848951"/>
                </a:lnTo>
                <a:lnTo>
                  <a:pt x="30177" y="1846006"/>
                </a:lnTo>
                <a:lnTo>
                  <a:pt x="33581" y="1843062"/>
                </a:lnTo>
                <a:lnTo>
                  <a:pt x="36757" y="1840344"/>
                </a:lnTo>
                <a:lnTo>
                  <a:pt x="40615" y="1838079"/>
                </a:lnTo>
                <a:lnTo>
                  <a:pt x="44245" y="1835587"/>
                </a:lnTo>
                <a:lnTo>
                  <a:pt x="48102" y="1833322"/>
                </a:lnTo>
                <a:lnTo>
                  <a:pt x="51959" y="1831284"/>
                </a:lnTo>
                <a:lnTo>
                  <a:pt x="56044" y="1829472"/>
                </a:lnTo>
                <a:lnTo>
                  <a:pt x="60128" y="1827886"/>
                </a:lnTo>
                <a:lnTo>
                  <a:pt x="64439" y="1826527"/>
                </a:lnTo>
                <a:lnTo>
                  <a:pt x="68750" y="1825395"/>
                </a:lnTo>
                <a:lnTo>
                  <a:pt x="73288" y="1824262"/>
                </a:lnTo>
                <a:lnTo>
                  <a:pt x="77599" y="1823583"/>
                </a:lnTo>
                <a:lnTo>
                  <a:pt x="82364" y="1822903"/>
                </a:lnTo>
                <a:lnTo>
                  <a:pt x="86902" y="1822450"/>
                </a:lnTo>
                <a:close/>
                <a:moveTo>
                  <a:pt x="2282825" y="1685925"/>
                </a:moveTo>
                <a:lnTo>
                  <a:pt x="2412173" y="1745797"/>
                </a:lnTo>
                <a:lnTo>
                  <a:pt x="2422140" y="1750786"/>
                </a:lnTo>
                <a:lnTo>
                  <a:pt x="2426897" y="1753281"/>
                </a:lnTo>
                <a:lnTo>
                  <a:pt x="2431201" y="1756002"/>
                </a:lnTo>
                <a:lnTo>
                  <a:pt x="2435732" y="1758724"/>
                </a:lnTo>
                <a:lnTo>
                  <a:pt x="2439583" y="1761445"/>
                </a:lnTo>
                <a:lnTo>
                  <a:pt x="2443434" y="1764166"/>
                </a:lnTo>
                <a:lnTo>
                  <a:pt x="2447058" y="1767115"/>
                </a:lnTo>
                <a:lnTo>
                  <a:pt x="2450456" y="1769836"/>
                </a:lnTo>
                <a:lnTo>
                  <a:pt x="2453628" y="1773011"/>
                </a:lnTo>
                <a:lnTo>
                  <a:pt x="2456799" y="1775959"/>
                </a:lnTo>
                <a:lnTo>
                  <a:pt x="2459518" y="1778907"/>
                </a:lnTo>
                <a:lnTo>
                  <a:pt x="2462236" y="1782082"/>
                </a:lnTo>
                <a:lnTo>
                  <a:pt x="2464501" y="1785257"/>
                </a:lnTo>
                <a:lnTo>
                  <a:pt x="2466766" y="1788432"/>
                </a:lnTo>
                <a:lnTo>
                  <a:pt x="2468805" y="1791607"/>
                </a:lnTo>
                <a:lnTo>
                  <a:pt x="2470617" y="1794782"/>
                </a:lnTo>
                <a:lnTo>
                  <a:pt x="2472430" y="1798184"/>
                </a:lnTo>
                <a:lnTo>
                  <a:pt x="2474015" y="1801813"/>
                </a:lnTo>
                <a:lnTo>
                  <a:pt x="2475601" y="1805215"/>
                </a:lnTo>
                <a:lnTo>
                  <a:pt x="2477866" y="1812245"/>
                </a:lnTo>
                <a:lnTo>
                  <a:pt x="2479905" y="1819502"/>
                </a:lnTo>
                <a:lnTo>
                  <a:pt x="2481264" y="1826986"/>
                </a:lnTo>
                <a:lnTo>
                  <a:pt x="2482397" y="1834697"/>
                </a:lnTo>
                <a:lnTo>
                  <a:pt x="2482850" y="1842861"/>
                </a:lnTo>
                <a:lnTo>
                  <a:pt x="2482850" y="1851025"/>
                </a:lnTo>
                <a:lnTo>
                  <a:pt x="2482850" y="2068286"/>
                </a:lnTo>
                <a:lnTo>
                  <a:pt x="2482850" y="2076677"/>
                </a:lnTo>
                <a:lnTo>
                  <a:pt x="2482397" y="2084388"/>
                </a:lnTo>
                <a:lnTo>
                  <a:pt x="2481264" y="2092326"/>
                </a:lnTo>
                <a:lnTo>
                  <a:pt x="2479905" y="2099810"/>
                </a:lnTo>
                <a:lnTo>
                  <a:pt x="2477866" y="2107067"/>
                </a:lnTo>
                <a:lnTo>
                  <a:pt x="2475601" y="2114324"/>
                </a:lnTo>
                <a:lnTo>
                  <a:pt x="2474015" y="2117726"/>
                </a:lnTo>
                <a:lnTo>
                  <a:pt x="2472430" y="2121127"/>
                </a:lnTo>
                <a:lnTo>
                  <a:pt x="2470617" y="2124302"/>
                </a:lnTo>
                <a:lnTo>
                  <a:pt x="2468805" y="2127704"/>
                </a:lnTo>
                <a:lnTo>
                  <a:pt x="2466766" y="2130879"/>
                </a:lnTo>
                <a:lnTo>
                  <a:pt x="2464501" y="2134281"/>
                </a:lnTo>
                <a:lnTo>
                  <a:pt x="2462236" y="2137456"/>
                </a:lnTo>
                <a:lnTo>
                  <a:pt x="2459518" y="2140404"/>
                </a:lnTo>
                <a:lnTo>
                  <a:pt x="2456799" y="2143352"/>
                </a:lnTo>
                <a:lnTo>
                  <a:pt x="2453628" y="2146527"/>
                </a:lnTo>
                <a:lnTo>
                  <a:pt x="2450456" y="2149249"/>
                </a:lnTo>
                <a:lnTo>
                  <a:pt x="2447058" y="2152197"/>
                </a:lnTo>
                <a:lnTo>
                  <a:pt x="2443434" y="2154919"/>
                </a:lnTo>
                <a:lnTo>
                  <a:pt x="2439583" y="2157867"/>
                </a:lnTo>
                <a:lnTo>
                  <a:pt x="2435732" y="2160588"/>
                </a:lnTo>
                <a:lnTo>
                  <a:pt x="2431201" y="2163310"/>
                </a:lnTo>
                <a:lnTo>
                  <a:pt x="2426897" y="2165804"/>
                </a:lnTo>
                <a:lnTo>
                  <a:pt x="2422140" y="2168526"/>
                </a:lnTo>
                <a:lnTo>
                  <a:pt x="2412173" y="2173742"/>
                </a:lnTo>
                <a:lnTo>
                  <a:pt x="2282825" y="2233613"/>
                </a:lnTo>
                <a:lnTo>
                  <a:pt x="2282825" y="1685925"/>
                </a:lnTo>
                <a:close/>
                <a:moveTo>
                  <a:pt x="1216535" y="1436687"/>
                </a:moveTo>
                <a:lnTo>
                  <a:pt x="1274253" y="1436687"/>
                </a:lnTo>
                <a:lnTo>
                  <a:pt x="1303338" y="1492629"/>
                </a:lnTo>
                <a:lnTo>
                  <a:pt x="1283046" y="1513778"/>
                </a:lnTo>
                <a:lnTo>
                  <a:pt x="1301534" y="1642262"/>
                </a:lnTo>
                <a:lnTo>
                  <a:pt x="1245394" y="1852612"/>
                </a:lnTo>
                <a:lnTo>
                  <a:pt x="1189254" y="1642262"/>
                </a:lnTo>
                <a:lnTo>
                  <a:pt x="1207516" y="1513778"/>
                </a:lnTo>
                <a:lnTo>
                  <a:pt x="1187450" y="1492629"/>
                </a:lnTo>
                <a:lnTo>
                  <a:pt x="1216535" y="1436687"/>
                </a:lnTo>
                <a:close/>
                <a:moveTo>
                  <a:pt x="1389519" y="1379537"/>
                </a:moveTo>
                <a:lnTo>
                  <a:pt x="1401785" y="1384753"/>
                </a:lnTo>
                <a:lnTo>
                  <a:pt x="1434494" y="1399267"/>
                </a:lnTo>
                <a:lnTo>
                  <a:pt x="1456754" y="1409246"/>
                </a:lnTo>
                <a:lnTo>
                  <a:pt x="1481740" y="1420358"/>
                </a:lnTo>
                <a:lnTo>
                  <a:pt x="1508543" y="1432831"/>
                </a:lnTo>
                <a:lnTo>
                  <a:pt x="1536709" y="1446212"/>
                </a:lnTo>
                <a:lnTo>
                  <a:pt x="1565557" y="1460273"/>
                </a:lnTo>
                <a:lnTo>
                  <a:pt x="1593950" y="1474560"/>
                </a:lnTo>
                <a:lnTo>
                  <a:pt x="1607578" y="1481818"/>
                </a:lnTo>
                <a:lnTo>
                  <a:pt x="1621207" y="1489075"/>
                </a:lnTo>
                <a:lnTo>
                  <a:pt x="1634154" y="1496105"/>
                </a:lnTo>
                <a:lnTo>
                  <a:pt x="1646647" y="1503362"/>
                </a:lnTo>
                <a:lnTo>
                  <a:pt x="1658232" y="1509939"/>
                </a:lnTo>
                <a:lnTo>
                  <a:pt x="1669589" y="1516743"/>
                </a:lnTo>
                <a:lnTo>
                  <a:pt x="1679584" y="1523546"/>
                </a:lnTo>
                <a:lnTo>
                  <a:pt x="1688669" y="1529669"/>
                </a:lnTo>
                <a:lnTo>
                  <a:pt x="1697074" y="1536019"/>
                </a:lnTo>
                <a:lnTo>
                  <a:pt x="1704115" y="1541689"/>
                </a:lnTo>
                <a:lnTo>
                  <a:pt x="1707068" y="1544410"/>
                </a:lnTo>
                <a:lnTo>
                  <a:pt x="1709794" y="1547132"/>
                </a:lnTo>
                <a:lnTo>
                  <a:pt x="1712292" y="1549853"/>
                </a:lnTo>
                <a:lnTo>
                  <a:pt x="1714337" y="1552348"/>
                </a:lnTo>
                <a:lnTo>
                  <a:pt x="1716154" y="1554843"/>
                </a:lnTo>
                <a:lnTo>
                  <a:pt x="1717971" y="1558018"/>
                </a:lnTo>
                <a:lnTo>
                  <a:pt x="1721833" y="1565048"/>
                </a:lnTo>
                <a:lnTo>
                  <a:pt x="1726148" y="1573666"/>
                </a:lnTo>
                <a:lnTo>
                  <a:pt x="1730237" y="1583191"/>
                </a:lnTo>
                <a:lnTo>
                  <a:pt x="1734326" y="1593850"/>
                </a:lnTo>
                <a:lnTo>
                  <a:pt x="1738869" y="1605416"/>
                </a:lnTo>
                <a:lnTo>
                  <a:pt x="1742957" y="1618116"/>
                </a:lnTo>
                <a:lnTo>
                  <a:pt x="1747500" y="1631269"/>
                </a:lnTo>
                <a:lnTo>
                  <a:pt x="1751816" y="1645330"/>
                </a:lnTo>
                <a:lnTo>
                  <a:pt x="1755904" y="1659844"/>
                </a:lnTo>
                <a:lnTo>
                  <a:pt x="1764536" y="1690460"/>
                </a:lnTo>
                <a:lnTo>
                  <a:pt x="1773168" y="1722210"/>
                </a:lnTo>
                <a:lnTo>
                  <a:pt x="1781118" y="1753960"/>
                </a:lnTo>
                <a:lnTo>
                  <a:pt x="1788613" y="1785030"/>
                </a:lnTo>
                <a:lnTo>
                  <a:pt x="1795428" y="1814966"/>
                </a:lnTo>
                <a:lnTo>
                  <a:pt x="1801561" y="1842180"/>
                </a:lnTo>
                <a:lnTo>
                  <a:pt x="1807012" y="1866446"/>
                </a:lnTo>
                <a:lnTo>
                  <a:pt x="1814962" y="1902505"/>
                </a:lnTo>
                <a:lnTo>
                  <a:pt x="1817688" y="1916112"/>
                </a:lnTo>
                <a:lnTo>
                  <a:pt x="1244600" y="1916112"/>
                </a:lnTo>
                <a:lnTo>
                  <a:pt x="1389519" y="1379537"/>
                </a:lnTo>
                <a:close/>
                <a:moveTo>
                  <a:pt x="1100083" y="1379537"/>
                </a:moveTo>
                <a:lnTo>
                  <a:pt x="1244600" y="1916112"/>
                </a:lnTo>
                <a:lnTo>
                  <a:pt x="673100" y="1916112"/>
                </a:lnTo>
                <a:lnTo>
                  <a:pt x="676045" y="1902505"/>
                </a:lnTo>
                <a:lnTo>
                  <a:pt x="683520" y="1866446"/>
                </a:lnTo>
                <a:lnTo>
                  <a:pt x="688956" y="1842180"/>
                </a:lnTo>
                <a:lnTo>
                  <a:pt x="695072" y="1814966"/>
                </a:lnTo>
                <a:lnTo>
                  <a:pt x="702094" y="1785030"/>
                </a:lnTo>
                <a:lnTo>
                  <a:pt x="709569" y="1753960"/>
                </a:lnTo>
                <a:lnTo>
                  <a:pt x="717724" y="1722210"/>
                </a:lnTo>
                <a:lnTo>
                  <a:pt x="725878" y="1690460"/>
                </a:lnTo>
                <a:lnTo>
                  <a:pt x="734486" y="1659844"/>
                </a:lnTo>
                <a:lnTo>
                  <a:pt x="739016" y="1645330"/>
                </a:lnTo>
                <a:lnTo>
                  <a:pt x="743320" y="1631269"/>
                </a:lnTo>
                <a:lnTo>
                  <a:pt x="747397" y="1618116"/>
                </a:lnTo>
                <a:lnTo>
                  <a:pt x="751928" y="1605416"/>
                </a:lnTo>
                <a:lnTo>
                  <a:pt x="756005" y="1593850"/>
                </a:lnTo>
                <a:lnTo>
                  <a:pt x="760082" y="1583191"/>
                </a:lnTo>
                <a:lnTo>
                  <a:pt x="764386" y="1573666"/>
                </a:lnTo>
                <a:lnTo>
                  <a:pt x="768463" y="1565048"/>
                </a:lnTo>
                <a:lnTo>
                  <a:pt x="772314" y="1558018"/>
                </a:lnTo>
                <a:lnTo>
                  <a:pt x="774353" y="1554843"/>
                </a:lnTo>
                <a:lnTo>
                  <a:pt x="776165" y="1552348"/>
                </a:lnTo>
                <a:lnTo>
                  <a:pt x="778203" y="1549853"/>
                </a:lnTo>
                <a:lnTo>
                  <a:pt x="780695" y="1547132"/>
                </a:lnTo>
                <a:lnTo>
                  <a:pt x="783413" y="1544410"/>
                </a:lnTo>
                <a:lnTo>
                  <a:pt x="786358" y="1541689"/>
                </a:lnTo>
                <a:lnTo>
                  <a:pt x="793607" y="1536019"/>
                </a:lnTo>
                <a:lnTo>
                  <a:pt x="801535" y="1529669"/>
                </a:lnTo>
                <a:lnTo>
                  <a:pt x="810822" y="1523546"/>
                </a:lnTo>
                <a:lnTo>
                  <a:pt x="821015" y="1516743"/>
                </a:lnTo>
                <a:lnTo>
                  <a:pt x="831888" y="1509939"/>
                </a:lnTo>
                <a:lnTo>
                  <a:pt x="843893" y="1503362"/>
                </a:lnTo>
                <a:lnTo>
                  <a:pt x="855898" y="1496105"/>
                </a:lnTo>
                <a:lnTo>
                  <a:pt x="869263" y="1489075"/>
                </a:lnTo>
                <a:lnTo>
                  <a:pt x="882401" y="1481818"/>
                </a:lnTo>
                <a:lnTo>
                  <a:pt x="896445" y="1474560"/>
                </a:lnTo>
                <a:lnTo>
                  <a:pt x="924533" y="1460273"/>
                </a:lnTo>
                <a:lnTo>
                  <a:pt x="953074" y="1446212"/>
                </a:lnTo>
                <a:lnTo>
                  <a:pt x="981388" y="1432831"/>
                </a:lnTo>
                <a:lnTo>
                  <a:pt x="1008117" y="1420358"/>
                </a:lnTo>
                <a:lnTo>
                  <a:pt x="1033034" y="1409246"/>
                </a:lnTo>
                <a:lnTo>
                  <a:pt x="1055006" y="1399267"/>
                </a:lnTo>
                <a:lnTo>
                  <a:pt x="1088077" y="1384753"/>
                </a:lnTo>
                <a:lnTo>
                  <a:pt x="1100083" y="1379537"/>
                </a:lnTo>
                <a:close/>
                <a:moveTo>
                  <a:pt x="2282825" y="1227137"/>
                </a:moveTo>
                <a:lnTo>
                  <a:pt x="2412173" y="1287064"/>
                </a:lnTo>
                <a:lnTo>
                  <a:pt x="2422140" y="1292285"/>
                </a:lnTo>
                <a:lnTo>
                  <a:pt x="2426897" y="1294782"/>
                </a:lnTo>
                <a:lnTo>
                  <a:pt x="2431201" y="1297505"/>
                </a:lnTo>
                <a:lnTo>
                  <a:pt x="2435732" y="1300002"/>
                </a:lnTo>
                <a:lnTo>
                  <a:pt x="2439583" y="1302953"/>
                </a:lnTo>
                <a:lnTo>
                  <a:pt x="2443434" y="1305677"/>
                </a:lnTo>
                <a:lnTo>
                  <a:pt x="2447058" y="1308628"/>
                </a:lnTo>
                <a:lnTo>
                  <a:pt x="2450456" y="1311352"/>
                </a:lnTo>
                <a:lnTo>
                  <a:pt x="2453628" y="1314303"/>
                </a:lnTo>
                <a:lnTo>
                  <a:pt x="2456799" y="1317481"/>
                </a:lnTo>
                <a:lnTo>
                  <a:pt x="2459518" y="1320205"/>
                </a:lnTo>
                <a:lnTo>
                  <a:pt x="2462236" y="1323383"/>
                </a:lnTo>
                <a:lnTo>
                  <a:pt x="2464501" y="1326561"/>
                </a:lnTo>
                <a:lnTo>
                  <a:pt x="2466766" y="1329966"/>
                </a:lnTo>
                <a:lnTo>
                  <a:pt x="2468805" y="1332917"/>
                </a:lnTo>
                <a:lnTo>
                  <a:pt x="2470617" y="1336322"/>
                </a:lnTo>
                <a:lnTo>
                  <a:pt x="2472430" y="1339727"/>
                </a:lnTo>
                <a:lnTo>
                  <a:pt x="2474015" y="1343132"/>
                </a:lnTo>
                <a:lnTo>
                  <a:pt x="2475601" y="1346537"/>
                </a:lnTo>
                <a:lnTo>
                  <a:pt x="2477866" y="1353800"/>
                </a:lnTo>
                <a:lnTo>
                  <a:pt x="2479905" y="1361064"/>
                </a:lnTo>
                <a:lnTo>
                  <a:pt x="2481264" y="1368555"/>
                </a:lnTo>
                <a:lnTo>
                  <a:pt x="2482397" y="1376273"/>
                </a:lnTo>
                <a:lnTo>
                  <a:pt x="2482850" y="1384445"/>
                </a:lnTo>
                <a:lnTo>
                  <a:pt x="2482850" y="1392390"/>
                </a:lnTo>
                <a:lnTo>
                  <a:pt x="2482850" y="1609852"/>
                </a:lnTo>
                <a:lnTo>
                  <a:pt x="2482850" y="1618251"/>
                </a:lnTo>
                <a:lnTo>
                  <a:pt x="2482397" y="1626196"/>
                </a:lnTo>
                <a:lnTo>
                  <a:pt x="2481264" y="1634141"/>
                </a:lnTo>
                <a:lnTo>
                  <a:pt x="2479905" y="1641632"/>
                </a:lnTo>
                <a:lnTo>
                  <a:pt x="2477866" y="1648895"/>
                </a:lnTo>
                <a:lnTo>
                  <a:pt x="2475601" y="1655932"/>
                </a:lnTo>
                <a:lnTo>
                  <a:pt x="2474015" y="1659337"/>
                </a:lnTo>
                <a:lnTo>
                  <a:pt x="2472430" y="1662969"/>
                </a:lnTo>
                <a:lnTo>
                  <a:pt x="2470617" y="1666147"/>
                </a:lnTo>
                <a:lnTo>
                  <a:pt x="2468805" y="1669325"/>
                </a:lnTo>
                <a:lnTo>
                  <a:pt x="2466766" y="1672730"/>
                </a:lnTo>
                <a:lnTo>
                  <a:pt x="2464501" y="1675908"/>
                </a:lnTo>
                <a:lnTo>
                  <a:pt x="2462236" y="1678859"/>
                </a:lnTo>
                <a:lnTo>
                  <a:pt x="2459518" y="1682037"/>
                </a:lnTo>
                <a:lnTo>
                  <a:pt x="2456799" y="1685215"/>
                </a:lnTo>
                <a:lnTo>
                  <a:pt x="2453628" y="1687939"/>
                </a:lnTo>
                <a:lnTo>
                  <a:pt x="2450456" y="1691117"/>
                </a:lnTo>
                <a:lnTo>
                  <a:pt x="2447058" y="1694068"/>
                </a:lnTo>
                <a:lnTo>
                  <a:pt x="2443434" y="1696792"/>
                </a:lnTo>
                <a:lnTo>
                  <a:pt x="2439583" y="1699743"/>
                </a:lnTo>
                <a:lnTo>
                  <a:pt x="2435732" y="1702240"/>
                </a:lnTo>
                <a:lnTo>
                  <a:pt x="2431201" y="1705190"/>
                </a:lnTo>
                <a:lnTo>
                  <a:pt x="2426897" y="1707687"/>
                </a:lnTo>
                <a:lnTo>
                  <a:pt x="2422140" y="1710411"/>
                </a:lnTo>
                <a:lnTo>
                  <a:pt x="2412173" y="1715178"/>
                </a:lnTo>
                <a:lnTo>
                  <a:pt x="2406963" y="1717675"/>
                </a:lnTo>
                <a:lnTo>
                  <a:pt x="2282825" y="1660018"/>
                </a:lnTo>
                <a:lnTo>
                  <a:pt x="2282825" y="1227137"/>
                </a:lnTo>
                <a:close/>
                <a:moveTo>
                  <a:pt x="91667" y="1182687"/>
                </a:moveTo>
                <a:lnTo>
                  <a:pt x="370523" y="1182687"/>
                </a:lnTo>
                <a:lnTo>
                  <a:pt x="375061" y="1182913"/>
                </a:lnTo>
                <a:lnTo>
                  <a:pt x="379826" y="1183140"/>
                </a:lnTo>
                <a:lnTo>
                  <a:pt x="384137" y="1183593"/>
                </a:lnTo>
                <a:lnTo>
                  <a:pt x="388902" y="1184499"/>
                </a:lnTo>
                <a:lnTo>
                  <a:pt x="393213" y="1185405"/>
                </a:lnTo>
                <a:lnTo>
                  <a:pt x="397524" y="1186764"/>
                </a:lnTo>
                <a:lnTo>
                  <a:pt x="401835" y="1188349"/>
                </a:lnTo>
                <a:lnTo>
                  <a:pt x="405919" y="1189935"/>
                </a:lnTo>
                <a:lnTo>
                  <a:pt x="409777" y="1191747"/>
                </a:lnTo>
                <a:lnTo>
                  <a:pt x="414088" y="1193785"/>
                </a:lnTo>
                <a:lnTo>
                  <a:pt x="417718" y="1195824"/>
                </a:lnTo>
                <a:lnTo>
                  <a:pt x="421575" y="1198089"/>
                </a:lnTo>
                <a:lnTo>
                  <a:pt x="425206" y="1200807"/>
                </a:lnTo>
                <a:lnTo>
                  <a:pt x="428609" y="1203298"/>
                </a:lnTo>
                <a:lnTo>
                  <a:pt x="432013" y="1206243"/>
                </a:lnTo>
                <a:lnTo>
                  <a:pt x="434962" y="1209187"/>
                </a:lnTo>
                <a:lnTo>
                  <a:pt x="438139" y="1212358"/>
                </a:lnTo>
                <a:lnTo>
                  <a:pt x="441088" y="1215756"/>
                </a:lnTo>
                <a:lnTo>
                  <a:pt x="443584" y="1219154"/>
                </a:lnTo>
                <a:lnTo>
                  <a:pt x="446307" y="1222778"/>
                </a:lnTo>
                <a:lnTo>
                  <a:pt x="448803" y="1226402"/>
                </a:lnTo>
                <a:lnTo>
                  <a:pt x="450845" y="1230026"/>
                </a:lnTo>
                <a:lnTo>
                  <a:pt x="452887" y="1233876"/>
                </a:lnTo>
                <a:lnTo>
                  <a:pt x="454702" y="1237953"/>
                </a:lnTo>
                <a:lnTo>
                  <a:pt x="456291" y="1242257"/>
                </a:lnTo>
                <a:lnTo>
                  <a:pt x="457879" y="1246334"/>
                </a:lnTo>
                <a:lnTo>
                  <a:pt x="459240" y="1250411"/>
                </a:lnTo>
                <a:lnTo>
                  <a:pt x="460148" y="1254941"/>
                </a:lnTo>
                <a:lnTo>
                  <a:pt x="461055" y="1259471"/>
                </a:lnTo>
                <a:lnTo>
                  <a:pt x="461509" y="1264001"/>
                </a:lnTo>
                <a:lnTo>
                  <a:pt x="461736" y="1268531"/>
                </a:lnTo>
                <a:lnTo>
                  <a:pt x="461963" y="1273061"/>
                </a:lnTo>
                <a:lnTo>
                  <a:pt x="461736" y="1277591"/>
                </a:lnTo>
                <a:lnTo>
                  <a:pt x="461509" y="1282348"/>
                </a:lnTo>
                <a:lnTo>
                  <a:pt x="461055" y="1286651"/>
                </a:lnTo>
                <a:lnTo>
                  <a:pt x="460148" y="1291408"/>
                </a:lnTo>
                <a:lnTo>
                  <a:pt x="459240" y="1295485"/>
                </a:lnTo>
                <a:lnTo>
                  <a:pt x="457879" y="1300015"/>
                </a:lnTo>
                <a:lnTo>
                  <a:pt x="456291" y="1304092"/>
                </a:lnTo>
                <a:lnTo>
                  <a:pt x="454702" y="1308169"/>
                </a:lnTo>
                <a:lnTo>
                  <a:pt x="452887" y="1312246"/>
                </a:lnTo>
                <a:lnTo>
                  <a:pt x="450845" y="1316323"/>
                </a:lnTo>
                <a:lnTo>
                  <a:pt x="448803" y="1319947"/>
                </a:lnTo>
                <a:lnTo>
                  <a:pt x="446307" y="1323571"/>
                </a:lnTo>
                <a:lnTo>
                  <a:pt x="443584" y="1327195"/>
                </a:lnTo>
                <a:lnTo>
                  <a:pt x="441088" y="1330366"/>
                </a:lnTo>
                <a:lnTo>
                  <a:pt x="438139" y="1333764"/>
                </a:lnTo>
                <a:lnTo>
                  <a:pt x="434962" y="1336935"/>
                </a:lnTo>
                <a:lnTo>
                  <a:pt x="432013" y="1340106"/>
                </a:lnTo>
                <a:lnTo>
                  <a:pt x="428609" y="1342824"/>
                </a:lnTo>
                <a:lnTo>
                  <a:pt x="425206" y="1345542"/>
                </a:lnTo>
                <a:lnTo>
                  <a:pt x="421575" y="1348033"/>
                </a:lnTo>
                <a:lnTo>
                  <a:pt x="417718" y="1350525"/>
                </a:lnTo>
                <a:lnTo>
                  <a:pt x="414088" y="1352563"/>
                </a:lnTo>
                <a:lnTo>
                  <a:pt x="409777" y="1354602"/>
                </a:lnTo>
                <a:lnTo>
                  <a:pt x="405919" y="1356414"/>
                </a:lnTo>
                <a:lnTo>
                  <a:pt x="401835" y="1357999"/>
                </a:lnTo>
                <a:lnTo>
                  <a:pt x="397524" y="1359585"/>
                </a:lnTo>
                <a:lnTo>
                  <a:pt x="393213" y="1360717"/>
                </a:lnTo>
                <a:lnTo>
                  <a:pt x="388902" y="1361850"/>
                </a:lnTo>
                <a:lnTo>
                  <a:pt x="384137" y="1362529"/>
                </a:lnTo>
                <a:lnTo>
                  <a:pt x="379826" y="1363209"/>
                </a:lnTo>
                <a:lnTo>
                  <a:pt x="375061" y="1363435"/>
                </a:lnTo>
                <a:lnTo>
                  <a:pt x="370523" y="1363662"/>
                </a:lnTo>
                <a:lnTo>
                  <a:pt x="91667" y="1363662"/>
                </a:lnTo>
                <a:lnTo>
                  <a:pt x="86902" y="1363435"/>
                </a:lnTo>
                <a:lnTo>
                  <a:pt x="82364" y="1363209"/>
                </a:lnTo>
                <a:lnTo>
                  <a:pt x="77599" y="1362529"/>
                </a:lnTo>
                <a:lnTo>
                  <a:pt x="73288" y="1361850"/>
                </a:lnTo>
                <a:lnTo>
                  <a:pt x="68750" y="1360717"/>
                </a:lnTo>
                <a:lnTo>
                  <a:pt x="64439" y="1359585"/>
                </a:lnTo>
                <a:lnTo>
                  <a:pt x="60128" y="1357999"/>
                </a:lnTo>
                <a:lnTo>
                  <a:pt x="56044" y="1356414"/>
                </a:lnTo>
                <a:lnTo>
                  <a:pt x="51959" y="1354602"/>
                </a:lnTo>
                <a:lnTo>
                  <a:pt x="48102" y="1352563"/>
                </a:lnTo>
                <a:lnTo>
                  <a:pt x="44245" y="1350525"/>
                </a:lnTo>
                <a:lnTo>
                  <a:pt x="40615" y="1348033"/>
                </a:lnTo>
                <a:lnTo>
                  <a:pt x="36757" y="1345542"/>
                </a:lnTo>
                <a:lnTo>
                  <a:pt x="33581" y="1342824"/>
                </a:lnTo>
                <a:lnTo>
                  <a:pt x="30177" y="1340106"/>
                </a:lnTo>
                <a:lnTo>
                  <a:pt x="26774" y="1336935"/>
                </a:lnTo>
                <a:lnTo>
                  <a:pt x="23824" y="1333764"/>
                </a:lnTo>
                <a:lnTo>
                  <a:pt x="21101" y="1330366"/>
                </a:lnTo>
                <a:lnTo>
                  <a:pt x="18152" y="1327195"/>
                </a:lnTo>
                <a:lnTo>
                  <a:pt x="15656" y="1323571"/>
                </a:lnTo>
                <a:lnTo>
                  <a:pt x="13160" y="1319947"/>
                </a:lnTo>
                <a:lnTo>
                  <a:pt x="11118" y="1316323"/>
                </a:lnTo>
                <a:lnTo>
                  <a:pt x="9076" y="1312246"/>
                </a:lnTo>
                <a:lnTo>
                  <a:pt x="7261" y="1308169"/>
                </a:lnTo>
                <a:lnTo>
                  <a:pt x="5446" y="1304092"/>
                </a:lnTo>
                <a:lnTo>
                  <a:pt x="4084" y="1300015"/>
                </a:lnTo>
                <a:lnTo>
                  <a:pt x="2950" y="1295485"/>
                </a:lnTo>
                <a:lnTo>
                  <a:pt x="1815" y="1291408"/>
                </a:lnTo>
                <a:lnTo>
                  <a:pt x="1134" y="1286651"/>
                </a:lnTo>
                <a:lnTo>
                  <a:pt x="454" y="1282348"/>
                </a:lnTo>
                <a:lnTo>
                  <a:pt x="0" y="1277591"/>
                </a:lnTo>
                <a:lnTo>
                  <a:pt x="0" y="1273061"/>
                </a:lnTo>
                <a:lnTo>
                  <a:pt x="0" y="1268531"/>
                </a:lnTo>
                <a:lnTo>
                  <a:pt x="454" y="1264001"/>
                </a:lnTo>
                <a:lnTo>
                  <a:pt x="1134" y="1259471"/>
                </a:lnTo>
                <a:lnTo>
                  <a:pt x="1815" y="1254941"/>
                </a:lnTo>
                <a:lnTo>
                  <a:pt x="2950" y="1250411"/>
                </a:lnTo>
                <a:lnTo>
                  <a:pt x="4084" y="1246334"/>
                </a:lnTo>
                <a:lnTo>
                  <a:pt x="5446" y="1242257"/>
                </a:lnTo>
                <a:lnTo>
                  <a:pt x="7261" y="1237953"/>
                </a:lnTo>
                <a:lnTo>
                  <a:pt x="9076" y="1233876"/>
                </a:lnTo>
                <a:lnTo>
                  <a:pt x="11118" y="1230026"/>
                </a:lnTo>
                <a:lnTo>
                  <a:pt x="13160" y="1226402"/>
                </a:lnTo>
                <a:lnTo>
                  <a:pt x="15656" y="1222778"/>
                </a:lnTo>
                <a:lnTo>
                  <a:pt x="18152" y="1219154"/>
                </a:lnTo>
                <a:lnTo>
                  <a:pt x="21101" y="1215756"/>
                </a:lnTo>
                <a:lnTo>
                  <a:pt x="23824" y="1212358"/>
                </a:lnTo>
                <a:lnTo>
                  <a:pt x="26774" y="1209187"/>
                </a:lnTo>
                <a:lnTo>
                  <a:pt x="30177" y="1206243"/>
                </a:lnTo>
                <a:lnTo>
                  <a:pt x="33581" y="1203298"/>
                </a:lnTo>
                <a:lnTo>
                  <a:pt x="36757" y="1200807"/>
                </a:lnTo>
                <a:lnTo>
                  <a:pt x="40615" y="1198089"/>
                </a:lnTo>
                <a:lnTo>
                  <a:pt x="44245" y="1195824"/>
                </a:lnTo>
                <a:lnTo>
                  <a:pt x="48102" y="1193785"/>
                </a:lnTo>
                <a:lnTo>
                  <a:pt x="51959" y="1191747"/>
                </a:lnTo>
                <a:lnTo>
                  <a:pt x="56044" y="1189935"/>
                </a:lnTo>
                <a:lnTo>
                  <a:pt x="60128" y="1188349"/>
                </a:lnTo>
                <a:lnTo>
                  <a:pt x="64439" y="1186764"/>
                </a:lnTo>
                <a:lnTo>
                  <a:pt x="68750" y="1185405"/>
                </a:lnTo>
                <a:lnTo>
                  <a:pt x="73288" y="1184499"/>
                </a:lnTo>
                <a:lnTo>
                  <a:pt x="77599" y="1183593"/>
                </a:lnTo>
                <a:lnTo>
                  <a:pt x="82364" y="1183140"/>
                </a:lnTo>
                <a:lnTo>
                  <a:pt x="86902" y="1182913"/>
                </a:lnTo>
                <a:lnTo>
                  <a:pt x="91667" y="1182687"/>
                </a:lnTo>
                <a:close/>
                <a:moveTo>
                  <a:pt x="1390308" y="782637"/>
                </a:moveTo>
                <a:lnTo>
                  <a:pt x="1396663" y="786039"/>
                </a:lnTo>
                <a:lnTo>
                  <a:pt x="1402564" y="789894"/>
                </a:lnTo>
                <a:lnTo>
                  <a:pt x="1408238" y="793749"/>
                </a:lnTo>
                <a:lnTo>
                  <a:pt x="1413458" y="797831"/>
                </a:lnTo>
                <a:lnTo>
                  <a:pt x="1418225" y="802140"/>
                </a:lnTo>
                <a:lnTo>
                  <a:pt x="1422764" y="806449"/>
                </a:lnTo>
                <a:lnTo>
                  <a:pt x="1426849" y="811439"/>
                </a:lnTo>
                <a:lnTo>
                  <a:pt x="1430935" y="816428"/>
                </a:lnTo>
                <a:lnTo>
                  <a:pt x="1434112" y="821417"/>
                </a:lnTo>
                <a:lnTo>
                  <a:pt x="1437516" y="826860"/>
                </a:lnTo>
                <a:lnTo>
                  <a:pt x="1440694" y="832303"/>
                </a:lnTo>
                <a:lnTo>
                  <a:pt x="1443644" y="837973"/>
                </a:lnTo>
                <a:lnTo>
                  <a:pt x="1446141" y="843869"/>
                </a:lnTo>
                <a:lnTo>
                  <a:pt x="1448411" y="849765"/>
                </a:lnTo>
                <a:lnTo>
                  <a:pt x="1450907" y="856115"/>
                </a:lnTo>
                <a:lnTo>
                  <a:pt x="1452723" y="862465"/>
                </a:lnTo>
                <a:lnTo>
                  <a:pt x="1454766" y="869042"/>
                </a:lnTo>
                <a:lnTo>
                  <a:pt x="1456581" y="875846"/>
                </a:lnTo>
                <a:lnTo>
                  <a:pt x="1459759" y="889680"/>
                </a:lnTo>
                <a:lnTo>
                  <a:pt x="1462709" y="904648"/>
                </a:lnTo>
                <a:lnTo>
                  <a:pt x="1465433" y="919842"/>
                </a:lnTo>
                <a:lnTo>
                  <a:pt x="1471107" y="952499"/>
                </a:lnTo>
                <a:lnTo>
                  <a:pt x="1474284" y="969735"/>
                </a:lnTo>
                <a:lnTo>
                  <a:pt x="1477462" y="987424"/>
                </a:lnTo>
                <a:lnTo>
                  <a:pt x="1483363" y="988785"/>
                </a:lnTo>
                <a:lnTo>
                  <a:pt x="1489037" y="990146"/>
                </a:lnTo>
                <a:lnTo>
                  <a:pt x="1494484" y="992187"/>
                </a:lnTo>
                <a:lnTo>
                  <a:pt x="1499704" y="994228"/>
                </a:lnTo>
                <a:lnTo>
                  <a:pt x="1504470" y="996949"/>
                </a:lnTo>
                <a:lnTo>
                  <a:pt x="1509237" y="999671"/>
                </a:lnTo>
                <a:lnTo>
                  <a:pt x="1513549" y="1003073"/>
                </a:lnTo>
                <a:lnTo>
                  <a:pt x="1517407" y="1006474"/>
                </a:lnTo>
                <a:lnTo>
                  <a:pt x="1521493" y="1010330"/>
                </a:lnTo>
                <a:lnTo>
                  <a:pt x="1525124" y="1014185"/>
                </a:lnTo>
                <a:lnTo>
                  <a:pt x="1528075" y="1018721"/>
                </a:lnTo>
                <a:lnTo>
                  <a:pt x="1530798" y="1023030"/>
                </a:lnTo>
                <a:lnTo>
                  <a:pt x="1533068" y="1027792"/>
                </a:lnTo>
                <a:lnTo>
                  <a:pt x="1535110" y="1032555"/>
                </a:lnTo>
                <a:lnTo>
                  <a:pt x="1536472" y="1037771"/>
                </a:lnTo>
                <a:lnTo>
                  <a:pt x="1537607" y="1043214"/>
                </a:lnTo>
                <a:lnTo>
                  <a:pt x="1538288" y="1048657"/>
                </a:lnTo>
                <a:lnTo>
                  <a:pt x="1538288" y="1054326"/>
                </a:lnTo>
                <a:lnTo>
                  <a:pt x="1537834" y="1060223"/>
                </a:lnTo>
                <a:lnTo>
                  <a:pt x="1536699" y="1066119"/>
                </a:lnTo>
                <a:lnTo>
                  <a:pt x="1535110" y="1072016"/>
                </a:lnTo>
                <a:lnTo>
                  <a:pt x="1533068" y="1078366"/>
                </a:lnTo>
                <a:lnTo>
                  <a:pt x="1530117" y="1084489"/>
                </a:lnTo>
                <a:lnTo>
                  <a:pt x="1526940" y="1091066"/>
                </a:lnTo>
                <a:lnTo>
                  <a:pt x="1522854" y="1097416"/>
                </a:lnTo>
                <a:lnTo>
                  <a:pt x="1518315" y="1103766"/>
                </a:lnTo>
                <a:lnTo>
                  <a:pt x="1512868" y="1110342"/>
                </a:lnTo>
                <a:lnTo>
                  <a:pt x="1506967" y="1116919"/>
                </a:lnTo>
                <a:lnTo>
                  <a:pt x="1500158" y="1123496"/>
                </a:lnTo>
                <a:lnTo>
                  <a:pt x="1492668" y="1129846"/>
                </a:lnTo>
                <a:lnTo>
                  <a:pt x="1484271" y="1136650"/>
                </a:lnTo>
                <a:lnTo>
                  <a:pt x="1474965" y="1143000"/>
                </a:lnTo>
                <a:lnTo>
                  <a:pt x="1472696" y="1155019"/>
                </a:lnTo>
                <a:lnTo>
                  <a:pt x="1469745" y="1167266"/>
                </a:lnTo>
                <a:lnTo>
                  <a:pt x="1466568" y="1179059"/>
                </a:lnTo>
                <a:lnTo>
                  <a:pt x="1462936" y="1190851"/>
                </a:lnTo>
                <a:lnTo>
                  <a:pt x="1459078" y="1202417"/>
                </a:lnTo>
                <a:lnTo>
                  <a:pt x="1454993" y="1213984"/>
                </a:lnTo>
                <a:lnTo>
                  <a:pt x="1450680" y="1225323"/>
                </a:lnTo>
                <a:lnTo>
                  <a:pt x="1445687" y="1236435"/>
                </a:lnTo>
                <a:lnTo>
                  <a:pt x="1440467" y="1247321"/>
                </a:lnTo>
                <a:lnTo>
                  <a:pt x="1435020" y="1257980"/>
                </a:lnTo>
                <a:lnTo>
                  <a:pt x="1429346" y="1268412"/>
                </a:lnTo>
                <a:lnTo>
                  <a:pt x="1423218" y="1278391"/>
                </a:lnTo>
                <a:lnTo>
                  <a:pt x="1416863" y="1288369"/>
                </a:lnTo>
                <a:lnTo>
                  <a:pt x="1410281" y="1297894"/>
                </a:lnTo>
                <a:lnTo>
                  <a:pt x="1403245" y="1307193"/>
                </a:lnTo>
                <a:lnTo>
                  <a:pt x="1395982" y="1316037"/>
                </a:lnTo>
                <a:lnTo>
                  <a:pt x="1388719" y="1324655"/>
                </a:lnTo>
                <a:lnTo>
                  <a:pt x="1381003" y="1332593"/>
                </a:lnTo>
                <a:lnTo>
                  <a:pt x="1373059" y="1340077"/>
                </a:lnTo>
                <a:lnTo>
                  <a:pt x="1364661" y="1347334"/>
                </a:lnTo>
                <a:lnTo>
                  <a:pt x="1356037" y="1354364"/>
                </a:lnTo>
                <a:lnTo>
                  <a:pt x="1347639" y="1360714"/>
                </a:lnTo>
                <a:lnTo>
                  <a:pt x="1338561" y="1366610"/>
                </a:lnTo>
                <a:lnTo>
                  <a:pt x="1329028" y="1371827"/>
                </a:lnTo>
                <a:lnTo>
                  <a:pt x="1319723" y="1376816"/>
                </a:lnTo>
                <a:lnTo>
                  <a:pt x="1310190" y="1380898"/>
                </a:lnTo>
                <a:lnTo>
                  <a:pt x="1300431" y="1384527"/>
                </a:lnTo>
                <a:lnTo>
                  <a:pt x="1295211" y="1386341"/>
                </a:lnTo>
                <a:lnTo>
                  <a:pt x="1290218" y="1387702"/>
                </a:lnTo>
                <a:lnTo>
                  <a:pt x="1284997" y="1389062"/>
                </a:lnTo>
                <a:lnTo>
                  <a:pt x="1279777" y="1390196"/>
                </a:lnTo>
                <a:lnTo>
                  <a:pt x="1274557" y="1391330"/>
                </a:lnTo>
                <a:lnTo>
                  <a:pt x="1269110" y="1392010"/>
                </a:lnTo>
                <a:lnTo>
                  <a:pt x="1264117" y="1392691"/>
                </a:lnTo>
                <a:lnTo>
                  <a:pt x="1258670" y="1393371"/>
                </a:lnTo>
                <a:lnTo>
                  <a:pt x="1253223" y="1393825"/>
                </a:lnTo>
                <a:lnTo>
                  <a:pt x="1247776" y="1393825"/>
                </a:lnTo>
                <a:lnTo>
                  <a:pt x="1242328" y="1393825"/>
                </a:lnTo>
                <a:lnTo>
                  <a:pt x="1236881" y="1393371"/>
                </a:lnTo>
                <a:lnTo>
                  <a:pt x="1231661" y="1392691"/>
                </a:lnTo>
                <a:lnTo>
                  <a:pt x="1226214" y="1392010"/>
                </a:lnTo>
                <a:lnTo>
                  <a:pt x="1220994" y="1391330"/>
                </a:lnTo>
                <a:lnTo>
                  <a:pt x="1215774" y="1390196"/>
                </a:lnTo>
                <a:lnTo>
                  <a:pt x="1210554" y="1389062"/>
                </a:lnTo>
                <a:lnTo>
                  <a:pt x="1205333" y="1387702"/>
                </a:lnTo>
                <a:lnTo>
                  <a:pt x="1200113" y="1386341"/>
                </a:lnTo>
                <a:lnTo>
                  <a:pt x="1195347" y="1384527"/>
                </a:lnTo>
                <a:lnTo>
                  <a:pt x="1185361" y="1380898"/>
                </a:lnTo>
                <a:lnTo>
                  <a:pt x="1175828" y="1376816"/>
                </a:lnTo>
                <a:lnTo>
                  <a:pt x="1166296" y="1371827"/>
                </a:lnTo>
                <a:lnTo>
                  <a:pt x="1157217" y="1366610"/>
                </a:lnTo>
                <a:lnTo>
                  <a:pt x="1148139" y="1360714"/>
                </a:lnTo>
                <a:lnTo>
                  <a:pt x="1139514" y="1354364"/>
                </a:lnTo>
                <a:lnTo>
                  <a:pt x="1130890" y="1347334"/>
                </a:lnTo>
                <a:lnTo>
                  <a:pt x="1122492" y="1340077"/>
                </a:lnTo>
                <a:lnTo>
                  <a:pt x="1114548" y="1332593"/>
                </a:lnTo>
                <a:lnTo>
                  <a:pt x="1106832" y="1324655"/>
                </a:lnTo>
                <a:lnTo>
                  <a:pt x="1099569" y="1316037"/>
                </a:lnTo>
                <a:lnTo>
                  <a:pt x="1092306" y="1307193"/>
                </a:lnTo>
                <a:lnTo>
                  <a:pt x="1085270" y="1297894"/>
                </a:lnTo>
                <a:lnTo>
                  <a:pt x="1078688" y="1288369"/>
                </a:lnTo>
                <a:lnTo>
                  <a:pt x="1072333" y="1278391"/>
                </a:lnTo>
                <a:lnTo>
                  <a:pt x="1066205" y="1268412"/>
                </a:lnTo>
                <a:lnTo>
                  <a:pt x="1060531" y="1257980"/>
                </a:lnTo>
                <a:lnTo>
                  <a:pt x="1055084" y="1247321"/>
                </a:lnTo>
                <a:lnTo>
                  <a:pt x="1049864" y="1236435"/>
                </a:lnTo>
                <a:lnTo>
                  <a:pt x="1045098" y="1225323"/>
                </a:lnTo>
                <a:lnTo>
                  <a:pt x="1040558" y="1213984"/>
                </a:lnTo>
                <a:lnTo>
                  <a:pt x="1036473" y="1202417"/>
                </a:lnTo>
                <a:lnTo>
                  <a:pt x="1032615" y="1190851"/>
                </a:lnTo>
                <a:lnTo>
                  <a:pt x="1028983" y="1179059"/>
                </a:lnTo>
                <a:lnTo>
                  <a:pt x="1025806" y="1167266"/>
                </a:lnTo>
                <a:lnTo>
                  <a:pt x="1022855" y="1155019"/>
                </a:lnTo>
                <a:lnTo>
                  <a:pt x="1020586" y="1143000"/>
                </a:lnTo>
                <a:lnTo>
                  <a:pt x="1011507" y="1136650"/>
                </a:lnTo>
                <a:lnTo>
                  <a:pt x="1003336" y="1129846"/>
                </a:lnTo>
                <a:lnTo>
                  <a:pt x="995620" y="1123496"/>
                </a:lnTo>
                <a:lnTo>
                  <a:pt x="988811" y="1116919"/>
                </a:lnTo>
                <a:lnTo>
                  <a:pt x="982683" y="1110342"/>
                </a:lnTo>
                <a:lnTo>
                  <a:pt x="977236" y="1103766"/>
                </a:lnTo>
                <a:lnTo>
                  <a:pt x="972696" y="1097416"/>
                </a:lnTo>
                <a:lnTo>
                  <a:pt x="968838" y="1091066"/>
                </a:lnTo>
                <a:lnTo>
                  <a:pt x="965434" y="1084489"/>
                </a:lnTo>
                <a:lnTo>
                  <a:pt x="962483" y="1078366"/>
                </a:lnTo>
                <a:lnTo>
                  <a:pt x="960440" y="1072016"/>
                </a:lnTo>
                <a:lnTo>
                  <a:pt x="958852" y="1066119"/>
                </a:lnTo>
                <a:lnTo>
                  <a:pt x="957944" y="1060223"/>
                </a:lnTo>
                <a:lnTo>
                  <a:pt x="957263" y="1054326"/>
                </a:lnTo>
                <a:lnTo>
                  <a:pt x="957263" y="1048657"/>
                </a:lnTo>
                <a:lnTo>
                  <a:pt x="958171" y="1043214"/>
                </a:lnTo>
                <a:lnTo>
                  <a:pt x="959079" y="1037771"/>
                </a:lnTo>
                <a:lnTo>
                  <a:pt x="960440" y="1032555"/>
                </a:lnTo>
                <a:lnTo>
                  <a:pt x="962483" y="1027792"/>
                </a:lnTo>
                <a:lnTo>
                  <a:pt x="964753" y="1023030"/>
                </a:lnTo>
                <a:lnTo>
                  <a:pt x="967476" y="1018721"/>
                </a:lnTo>
                <a:lnTo>
                  <a:pt x="970654" y="1014185"/>
                </a:lnTo>
                <a:lnTo>
                  <a:pt x="974285" y="1010330"/>
                </a:lnTo>
                <a:lnTo>
                  <a:pt x="978144" y="1006474"/>
                </a:lnTo>
                <a:lnTo>
                  <a:pt x="982002" y="1003073"/>
                </a:lnTo>
                <a:lnTo>
                  <a:pt x="986541" y="999671"/>
                </a:lnTo>
                <a:lnTo>
                  <a:pt x="991307" y="996949"/>
                </a:lnTo>
                <a:lnTo>
                  <a:pt x="996301" y="994228"/>
                </a:lnTo>
                <a:lnTo>
                  <a:pt x="1001521" y="992187"/>
                </a:lnTo>
                <a:lnTo>
                  <a:pt x="1006514" y="990146"/>
                </a:lnTo>
                <a:lnTo>
                  <a:pt x="1012415" y="988785"/>
                </a:lnTo>
                <a:lnTo>
                  <a:pt x="1018089" y="987424"/>
                </a:lnTo>
                <a:lnTo>
                  <a:pt x="1022401" y="964292"/>
                </a:lnTo>
                <a:lnTo>
                  <a:pt x="1026260" y="941840"/>
                </a:lnTo>
                <a:lnTo>
                  <a:pt x="1029891" y="920523"/>
                </a:lnTo>
                <a:lnTo>
                  <a:pt x="1033749" y="900339"/>
                </a:lnTo>
                <a:lnTo>
                  <a:pt x="1035792" y="890587"/>
                </a:lnTo>
                <a:lnTo>
                  <a:pt x="1037835" y="881289"/>
                </a:lnTo>
                <a:lnTo>
                  <a:pt x="1040104" y="872217"/>
                </a:lnTo>
                <a:lnTo>
                  <a:pt x="1042374" y="863373"/>
                </a:lnTo>
                <a:lnTo>
                  <a:pt x="1045325" y="854981"/>
                </a:lnTo>
                <a:lnTo>
                  <a:pt x="1048048" y="846817"/>
                </a:lnTo>
                <a:lnTo>
                  <a:pt x="1051453" y="838880"/>
                </a:lnTo>
                <a:lnTo>
                  <a:pt x="1055311" y="831396"/>
                </a:lnTo>
                <a:lnTo>
                  <a:pt x="1062574" y="834117"/>
                </a:lnTo>
                <a:lnTo>
                  <a:pt x="1072787" y="837065"/>
                </a:lnTo>
                <a:lnTo>
                  <a:pt x="1085270" y="840467"/>
                </a:lnTo>
                <a:lnTo>
                  <a:pt x="1092306" y="842281"/>
                </a:lnTo>
                <a:lnTo>
                  <a:pt x="1100023" y="843869"/>
                </a:lnTo>
                <a:lnTo>
                  <a:pt x="1108420" y="845456"/>
                </a:lnTo>
                <a:lnTo>
                  <a:pt x="1116818" y="847044"/>
                </a:lnTo>
                <a:lnTo>
                  <a:pt x="1126123" y="848178"/>
                </a:lnTo>
                <a:lnTo>
                  <a:pt x="1135883" y="849539"/>
                </a:lnTo>
                <a:lnTo>
                  <a:pt x="1145869" y="850673"/>
                </a:lnTo>
                <a:lnTo>
                  <a:pt x="1156309" y="851126"/>
                </a:lnTo>
                <a:lnTo>
                  <a:pt x="1167204" y="851580"/>
                </a:lnTo>
                <a:lnTo>
                  <a:pt x="1178552" y="851806"/>
                </a:lnTo>
                <a:lnTo>
                  <a:pt x="1190354" y="851580"/>
                </a:lnTo>
                <a:lnTo>
                  <a:pt x="1202156" y="851126"/>
                </a:lnTo>
                <a:lnTo>
                  <a:pt x="1214412" y="849992"/>
                </a:lnTo>
                <a:lnTo>
                  <a:pt x="1226895" y="848631"/>
                </a:lnTo>
                <a:lnTo>
                  <a:pt x="1239605" y="846364"/>
                </a:lnTo>
                <a:lnTo>
                  <a:pt x="1252542" y="844096"/>
                </a:lnTo>
                <a:lnTo>
                  <a:pt x="1265933" y="840921"/>
                </a:lnTo>
                <a:lnTo>
                  <a:pt x="1279323" y="837292"/>
                </a:lnTo>
                <a:lnTo>
                  <a:pt x="1292714" y="832983"/>
                </a:lnTo>
                <a:lnTo>
                  <a:pt x="1306559" y="827994"/>
                </a:lnTo>
                <a:lnTo>
                  <a:pt x="1313368" y="825499"/>
                </a:lnTo>
                <a:lnTo>
                  <a:pt x="1320404" y="822551"/>
                </a:lnTo>
                <a:lnTo>
                  <a:pt x="1327212" y="819603"/>
                </a:lnTo>
                <a:lnTo>
                  <a:pt x="1334248" y="816201"/>
                </a:lnTo>
                <a:lnTo>
                  <a:pt x="1341057" y="812799"/>
                </a:lnTo>
                <a:lnTo>
                  <a:pt x="1348093" y="809171"/>
                </a:lnTo>
                <a:lnTo>
                  <a:pt x="1355129" y="805315"/>
                </a:lnTo>
                <a:lnTo>
                  <a:pt x="1362165" y="801006"/>
                </a:lnTo>
                <a:lnTo>
                  <a:pt x="1369201" y="796924"/>
                </a:lnTo>
                <a:lnTo>
                  <a:pt x="1376463" y="792389"/>
                </a:lnTo>
                <a:lnTo>
                  <a:pt x="1383272" y="787626"/>
                </a:lnTo>
                <a:lnTo>
                  <a:pt x="1390308" y="782637"/>
                </a:lnTo>
                <a:close/>
                <a:moveTo>
                  <a:pt x="2282825" y="769937"/>
                </a:moveTo>
                <a:lnTo>
                  <a:pt x="2412173" y="829864"/>
                </a:lnTo>
                <a:lnTo>
                  <a:pt x="2422140" y="834858"/>
                </a:lnTo>
                <a:lnTo>
                  <a:pt x="2426897" y="837355"/>
                </a:lnTo>
                <a:lnTo>
                  <a:pt x="2431201" y="840078"/>
                </a:lnTo>
                <a:lnTo>
                  <a:pt x="2435732" y="842802"/>
                </a:lnTo>
                <a:lnTo>
                  <a:pt x="2439583" y="845526"/>
                </a:lnTo>
                <a:lnTo>
                  <a:pt x="2443434" y="848250"/>
                </a:lnTo>
                <a:lnTo>
                  <a:pt x="2447058" y="851201"/>
                </a:lnTo>
                <a:lnTo>
                  <a:pt x="2450456" y="853925"/>
                </a:lnTo>
                <a:lnTo>
                  <a:pt x="2453628" y="857103"/>
                </a:lnTo>
                <a:lnTo>
                  <a:pt x="2456799" y="860054"/>
                </a:lnTo>
                <a:lnTo>
                  <a:pt x="2459518" y="863005"/>
                </a:lnTo>
                <a:lnTo>
                  <a:pt x="2462236" y="866183"/>
                </a:lnTo>
                <a:lnTo>
                  <a:pt x="2464501" y="869361"/>
                </a:lnTo>
                <a:lnTo>
                  <a:pt x="2466766" y="872539"/>
                </a:lnTo>
                <a:lnTo>
                  <a:pt x="2468805" y="875717"/>
                </a:lnTo>
                <a:lnTo>
                  <a:pt x="2470617" y="878895"/>
                </a:lnTo>
                <a:lnTo>
                  <a:pt x="2472430" y="882300"/>
                </a:lnTo>
                <a:lnTo>
                  <a:pt x="2474015" y="885932"/>
                </a:lnTo>
                <a:lnTo>
                  <a:pt x="2475601" y="889337"/>
                </a:lnTo>
                <a:lnTo>
                  <a:pt x="2477866" y="896373"/>
                </a:lnTo>
                <a:lnTo>
                  <a:pt x="2479905" y="903637"/>
                </a:lnTo>
                <a:lnTo>
                  <a:pt x="2481264" y="911128"/>
                </a:lnTo>
                <a:lnTo>
                  <a:pt x="2482397" y="918846"/>
                </a:lnTo>
                <a:lnTo>
                  <a:pt x="2482850" y="927018"/>
                </a:lnTo>
                <a:lnTo>
                  <a:pt x="2482850" y="935190"/>
                </a:lnTo>
                <a:lnTo>
                  <a:pt x="2482850" y="1152652"/>
                </a:lnTo>
                <a:lnTo>
                  <a:pt x="2482850" y="1160824"/>
                </a:lnTo>
                <a:lnTo>
                  <a:pt x="2482397" y="1168768"/>
                </a:lnTo>
                <a:lnTo>
                  <a:pt x="2481264" y="1176486"/>
                </a:lnTo>
                <a:lnTo>
                  <a:pt x="2479905" y="1184204"/>
                </a:lnTo>
                <a:lnTo>
                  <a:pt x="2477866" y="1191468"/>
                </a:lnTo>
                <a:lnTo>
                  <a:pt x="2475601" y="1198732"/>
                </a:lnTo>
                <a:lnTo>
                  <a:pt x="2474015" y="1202137"/>
                </a:lnTo>
                <a:lnTo>
                  <a:pt x="2472430" y="1205315"/>
                </a:lnTo>
                <a:lnTo>
                  <a:pt x="2470617" y="1208720"/>
                </a:lnTo>
                <a:lnTo>
                  <a:pt x="2468805" y="1212125"/>
                </a:lnTo>
                <a:lnTo>
                  <a:pt x="2466766" y="1215303"/>
                </a:lnTo>
                <a:lnTo>
                  <a:pt x="2464501" y="1218708"/>
                </a:lnTo>
                <a:lnTo>
                  <a:pt x="2462236" y="1221658"/>
                </a:lnTo>
                <a:lnTo>
                  <a:pt x="2459518" y="1224836"/>
                </a:lnTo>
                <a:lnTo>
                  <a:pt x="2456799" y="1227787"/>
                </a:lnTo>
                <a:lnTo>
                  <a:pt x="2453628" y="1230738"/>
                </a:lnTo>
                <a:lnTo>
                  <a:pt x="2450456" y="1233689"/>
                </a:lnTo>
                <a:lnTo>
                  <a:pt x="2447058" y="1236640"/>
                </a:lnTo>
                <a:lnTo>
                  <a:pt x="2443434" y="1239364"/>
                </a:lnTo>
                <a:lnTo>
                  <a:pt x="2439583" y="1242315"/>
                </a:lnTo>
                <a:lnTo>
                  <a:pt x="2435732" y="1245039"/>
                </a:lnTo>
                <a:lnTo>
                  <a:pt x="2431201" y="1247763"/>
                </a:lnTo>
                <a:lnTo>
                  <a:pt x="2426897" y="1250260"/>
                </a:lnTo>
                <a:lnTo>
                  <a:pt x="2422140" y="1252984"/>
                </a:lnTo>
                <a:lnTo>
                  <a:pt x="2412173" y="1257978"/>
                </a:lnTo>
                <a:lnTo>
                  <a:pt x="2406963" y="1260475"/>
                </a:lnTo>
                <a:lnTo>
                  <a:pt x="2282825" y="1202818"/>
                </a:lnTo>
                <a:lnTo>
                  <a:pt x="2282825" y="769937"/>
                </a:lnTo>
                <a:close/>
                <a:moveTo>
                  <a:pt x="1247774" y="628650"/>
                </a:moveTo>
                <a:lnTo>
                  <a:pt x="1262265" y="628876"/>
                </a:lnTo>
                <a:lnTo>
                  <a:pt x="1276302" y="629556"/>
                </a:lnTo>
                <a:lnTo>
                  <a:pt x="1290113" y="631143"/>
                </a:lnTo>
                <a:lnTo>
                  <a:pt x="1303472" y="632956"/>
                </a:lnTo>
                <a:lnTo>
                  <a:pt x="1316830" y="635222"/>
                </a:lnTo>
                <a:lnTo>
                  <a:pt x="1329282" y="638169"/>
                </a:lnTo>
                <a:lnTo>
                  <a:pt x="1341282" y="641569"/>
                </a:lnTo>
                <a:lnTo>
                  <a:pt x="1353056" y="645195"/>
                </a:lnTo>
                <a:lnTo>
                  <a:pt x="1363923" y="649274"/>
                </a:lnTo>
                <a:lnTo>
                  <a:pt x="1374338" y="654034"/>
                </a:lnTo>
                <a:lnTo>
                  <a:pt x="1378866" y="656300"/>
                </a:lnTo>
                <a:lnTo>
                  <a:pt x="1383847" y="658794"/>
                </a:lnTo>
                <a:lnTo>
                  <a:pt x="1388149" y="661513"/>
                </a:lnTo>
                <a:lnTo>
                  <a:pt x="1392677" y="664006"/>
                </a:lnTo>
                <a:lnTo>
                  <a:pt x="1396753" y="666953"/>
                </a:lnTo>
                <a:lnTo>
                  <a:pt x="1400602" y="669672"/>
                </a:lnTo>
                <a:lnTo>
                  <a:pt x="1404451" y="672619"/>
                </a:lnTo>
                <a:lnTo>
                  <a:pt x="1407847" y="675565"/>
                </a:lnTo>
                <a:lnTo>
                  <a:pt x="1411243" y="678512"/>
                </a:lnTo>
                <a:lnTo>
                  <a:pt x="1414413" y="681685"/>
                </a:lnTo>
                <a:lnTo>
                  <a:pt x="1417130" y="685084"/>
                </a:lnTo>
                <a:lnTo>
                  <a:pt x="1419847" y="688257"/>
                </a:lnTo>
                <a:lnTo>
                  <a:pt x="1425507" y="688484"/>
                </a:lnTo>
                <a:lnTo>
                  <a:pt x="1430941" y="689164"/>
                </a:lnTo>
                <a:lnTo>
                  <a:pt x="1436148" y="690297"/>
                </a:lnTo>
                <a:lnTo>
                  <a:pt x="1441356" y="691430"/>
                </a:lnTo>
                <a:lnTo>
                  <a:pt x="1446110" y="693017"/>
                </a:lnTo>
                <a:lnTo>
                  <a:pt x="1450865" y="694830"/>
                </a:lnTo>
                <a:lnTo>
                  <a:pt x="1455167" y="697323"/>
                </a:lnTo>
                <a:lnTo>
                  <a:pt x="1459695" y="699816"/>
                </a:lnTo>
                <a:lnTo>
                  <a:pt x="1463544" y="702763"/>
                </a:lnTo>
                <a:lnTo>
                  <a:pt x="1467619" y="705709"/>
                </a:lnTo>
                <a:lnTo>
                  <a:pt x="1471242" y="708882"/>
                </a:lnTo>
                <a:lnTo>
                  <a:pt x="1474865" y="712508"/>
                </a:lnTo>
                <a:lnTo>
                  <a:pt x="1478261" y="716361"/>
                </a:lnTo>
                <a:lnTo>
                  <a:pt x="1481657" y="720668"/>
                </a:lnTo>
                <a:lnTo>
                  <a:pt x="1484827" y="724747"/>
                </a:lnTo>
                <a:lnTo>
                  <a:pt x="1487544" y="729053"/>
                </a:lnTo>
                <a:lnTo>
                  <a:pt x="1490487" y="733813"/>
                </a:lnTo>
                <a:lnTo>
                  <a:pt x="1492977" y="738799"/>
                </a:lnTo>
                <a:lnTo>
                  <a:pt x="1495468" y="743785"/>
                </a:lnTo>
                <a:lnTo>
                  <a:pt x="1497732" y="748998"/>
                </a:lnTo>
                <a:lnTo>
                  <a:pt x="1499996" y="754211"/>
                </a:lnTo>
                <a:lnTo>
                  <a:pt x="1502034" y="759877"/>
                </a:lnTo>
                <a:lnTo>
                  <a:pt x="1503845" y="765543"/>
                </a:lnTo>
                <a:lnTo>
                  <a:pt x="1505656" y="771436"/>
                </a:lnTo>
                <a:lnTo>
                  <a:pt x="1509053" y="783222"/>
                </a:lnTo>
                <a:lnTo>
                  <a:pt x="1511996" y="795460"/>
                </a:lnTo>
                <a:lnTo>
                  <a:pt x="1514260" y="808153"/>
                </a:lnTo>
                <a:lnTo>
                  <a:pt x="1516071" y="821071"/>
                </a:lnTo>
                <a:lnTo>
                  <a:pt x="1517656" y="833990"/>
                </a:lnTo>
                <a:lnTo>
                  <a:pt x="1519015" y="846909"/>
                </a:lnTo>
                <a:lnTo>
                  <a:pt x="1519694" y="860281"/>
                </a:lnTo>
                <a:lnTo>
                  <a:pt x="1520147" y="873200"/>
                </a:lnTo>
                <a:lnTo>
                  <a:pt x="1520826" y="886118"/>
                </a:lnTo>
                <a:lnTo>
                  <a:pt x="1520826" y="898584"/>
                </a:lnTo>
                <a:lnTo>
                  <a:pt x="1520373" y="910823"/>
                </a:lnTo>
                <a:lnTo>
                  <a:pt x="1520147" y="922608"/>
                </a:lnTo>
                <a:lnTo>
                  <a:pt x="1519241" y="945046"/>
                </a:lnTo>
                <a:lnTo>
                  <a:pt x="1517883" y="964311"/>
                </a:lnTo>
                <a:lnTo>
                  <a:pt x="1516524" y="981083"/>
                </a:lnTo>
                <a:lnTo>
                  <a:pt x="1514939" y="993321"/>
                </a:lnTo>
                <a:lnTo>
                  <a:pt x="1511996" y="991508"/>
                </a:lnTo>
                <a:lnTo>
                  <a:pt x="1508600" y="990148"/>
                </a:lnTo>
                <a:lnTo>
                  <a:pt x="1505204" y="988562"/>
                </a:lnTo>
                <a:lnTo>
                  <a:pt x="1501808" y="987202"/>
                </a:lnTo>
                <a:lnTo>
                  <a:pt x="1498185" y="985842"/>
                </a:lnTo>
                <a:lnTo>
                  <a:pt x="1494562" y="984936"/>
                </a:lnTo>
                <a:lnTo>
                  <a:pt x="1490713" y="983802"/>
                </a:lnTo>
                <a:lnTo>
                  <a:pt x="1487091" y="983349"/>
                </a:lnTo>
                <a:lnTo>
                  <a:pt x="1481657" y="946859"/>
                </a:lnTo>
                <a:lnTo>
                  <a:pt x="1479166" y="929408"/>
                </a:lnTo>
                <a:lnTo>
                  <a:pt x="1476223" y="912636"/>
                </a:lnTo>
                <a:lnTo>
                  <a:pt x="1473280" y="896544"/>
                </a:lnTo>
                <a:lnTo>
                  <a:pt x="1469657" y="881132"/>
                </a:lnTo>
                <a:lnTo>
                  <a:pt x="1467846" y="873653"/>
                </a:lnTo>
                <a:lnTo>
                  <a:pt x="1465808" y="866400"/>
                </a:lnTo>
                <a:lnTo>
                  <a:pt x="1463770" y="859374"/>
                </a:lnTo>
                <a:lnTo>
                  <a:pt x="1461506" y="852802"/>
                </a:lnTo>
                <a:lnTo>
                  <a:pt x="1459242" y="846002"/>
                </a:lnTo>
                <a:lnTo>
                  <a:pt x="1456299" y="839430"/>
                </a:lnTo>
                <a:lnTo>
                  <a:pt x="1453356" y="833310"/>
                </a:lnTo>
                <a:lnTo>
                  <a:pt x="1450412" y="826964"/>
                </a:lnTo>
                <a:lnTo>
                  <a:pt x="1447242" y="821071"/>
                </a:lnTo>
                <a:lnTo>
                  <a:pt x="1443620" y="815405"/>
                </a:lnTo>
                <a:lnTo>
                  <a:pt x="1439771" y="809966"/>
                </a:lnTo>
                <a:lnTo>
                  <a:pt x="1435922" y="804526"/>
                </a:lnTo>
                <a:lnTo>
                  <a:pt x="1431394" y="799313"/>
                </a:lnTo>
                <a:lnTo>
                  <a:pt x="1426865" y="794780"/>
                </a:lnTo>
                <a:lnTo>
                  <a:pt x="1421884" y="789794"/>
                </a:lnTo>
                <a:lnTo>
                  <a:pt x="1416677" y="785261"/>
                </a:lnTo>
                <a:lnTo>
                  <a:pt x="1411017" y="781182"/>
                </a:lnTo>
                <a:lnTo>
                  <a:pt x="1405130" y="777102"/>
                </a:lnTo>
                <a:lnTo>
                  <a:pt x="1398791" y="773249"/>
                </a:lnTo>
                <a:lnTo>
                  <a:pt x="1391998" y="769623"/>
                </a:lnTo>
                <a:lnTo>
                  <a:pt x="1384753" y="774609"/>
                </a:lnTo>
                <a:lnTo>
                  <a:pt x="1377508" y="779595"/>
                </a:lnTo>
                <a:lnTo>
                  <a:pt x="1370263" y="784355"/>
                </a:lnTo>
                <a:lnTo>
                  <a:pt x="1363018" y="788661"/>
                </a:lnTo>
                <a:lnTo>
                  <a:pt x="1355772" y="793194"/>
                </a:lnTo>
                <a:lnTo>
                  <a:pt x="1348301" y="797047"/>
                </a:lnTo>
                <a:lnTo>
                  <a:pt x="1341056" y="800900"/>
                </a:lnTo>
                <a:lnTo>
                  <a:pt x="1334037" y="804526"/>
                </a:lnTo>
                <a:lnTo>
                  <a:pt x="1326792" y="807926"/>
                </a:lnTo>
                <a:lnTo>
                  <a:pt x="1319547" y="811326"/>
                </a:lnTo>
                <a:lnTo>
                  <a:pt x="1312302" y="814045"/>
                </a:lnTo>
                <a:lnTo>
                  <a:pt x="1305283" y="816992"/>
                </a:lnTo>
                <a:lnTo>
                  <a:pt x="1298038" y="819711"/>
                </a:lnTo>
                <a:lnTo>
                  <a:pt x="1291245" y="822205"/>
                </a:lnTo>
                <a:lnTo>
                  <a:pt x="1277208" y="826511"/>
                </a:lnTo>
                <a:lnTo>
                  <a:pt x="1263397" y="830364"/>
                </a:lnTo>
                <a:lnTo>
                  <a:pt x="1249812" y="833537"/>
                </a:lnTo>
                <a:lnTo>
                  <a:pt x="1236454" y="836030"/>
                </a:lnTo>
                <a:lnTo>
                  <a:pt x="1223322" y="838296"/>
                </a:lnTo>
                <a:lnTo>
                  <a:pt x="1210417" y="839656"/>
                </a:lnTo>
                <a:lnTo>
                  <a:pt x="1197964" y="840789"/>
                </a:lnTo>
                <a:lnTo>
                  <a:pt x="1185511" y="841469"/>
                </a:lnTo>
                <a:lnTo>
                  <a:pt x="1173738" y="841469"/>
                </a:lnTo>
                <a:lnTo>
                  <a:pt x="1162191" y="841469"/>
                </a:lnTo>
                <a:lnTo>
                  <a:pt x="1151097" y="841016"/>
                </a:lnTo>
                <a:lnTo>
                  <a:pt x="1140229" y="840336"/>
                </a:lnTo>
                <a:lnTo>
                  <a:pt x="1129814" y="839203"/>
                </a:lnTo>
                <a:lnTo>
                  <a:pt x="1120079" y="837843"/>
                </a:lnTo>
                <a:lnTo>
                  <a:pt x="1110796" y="836710"/>
                </a:lnTo>
                <a:lnTo>
                  <a:pt x="1101739" y="835123"/>
                </a:lnTo>
                <a:lnTo>
                  <a:pt x="1093362" y="833310"/>
                </a:lnTo>
                <a:lnTo>
                  <a:pt x="1085438" y="831724"/>
                </a:lnTo>
                <a:lnTo>
                  <a:pt x="1078193" y="829910"/>
                </a:lnTo>
                <a:lnTo>
                  <a:pt x="1065514" y="826284"/>
                </a:lnTo>
                <a:lnTo>
                  <a:pt x="1055099" y="823111"/>
                </a:lnTo>
                <a:lnTo>
                  <a:pt x="1047401" y="820391"/>
                </a:lnTo>
                <a:lnTo>
                  <a:pt x="1043552" y="828097"/>
                </a:lnTo>
                <a:lnTo>
                  <a:pt x="1040156" y="836483"/>
                </a:lnTo>
                <a:lnTo>
                  <a:pt x="1036986" y="844869"/>
                </a:lnTo>
                <a:lnTo>
                  <a:pt x="1034043" y="853708"/>
                </a:lnTo>
                <a:lnTo>
                  <a:pt x="1031552" y="862774"/>
                </a:lnTo>
                <a:lnTo>
                  <a:pt x="1029288" y="872520"/>
                </a:lnTo>
                <a:lnTo>
                  <a:pt x="1027024" y="882265"/>
                </a:lnTo>
                <a:lnTo>
                  <a:pt x="1024986" y="892464"/>
                </a:lnTo>
                <a:lnTo>
                  <a:pt x="1021137" y="913316"/>
                </a:lnTo>
                <a:lnTo>
                  <a:pt x="1017288" y="935527"/>
                </a:lnTo>
                <a:lnTo>
                  <a:pt x="1013213" y="958871"/>
                </a:lnTo>
                <a:lnTo>
                  <a:pt x="1011175" y="970884"/>
                </a:lnTo>
                <a:lnTo>
                  <a:pt x="1008458" y="983349"/>
                </a:lnTo>
                <a:lnTo>
                  <a:pt x="1004609" y="984029"/>
                </a:lnTo>
                <a:lnTo>
                  <a:pt x="1000760" y="984936"/>
                </a:lnTo>
                <a:lnTo>
                  <a:pt x="997138" y="985842"/>
                </a:lnTo>
                <a:lnTo>
                  <a:pt x="993515" y="987202"/>
                </a:lnTo>
                <a:lnTo>
                  <a:pt x="989892" y="988789"/>
                </a:lnTo>
                <a:lnTo>
                  <a:pt x="986496" y="990375"/>
                </a:lnTo>
                <a:lnTo>
                  <a:pt x="983100" y="991962"/>
                </a:lnTo>
                <a:lnTo>
                  <a:pt x="979704" y="993775"/>
                </a:lnTo>
                <a:lnTo>
                  <a:pt x="977666" y="979723"/>
                </a:lnTo>
                <a:lnTo>
                  <a:pt x="976761" y="970657"/>
                </a:lnTo>
                <a:lnTo>
                  <a:pt x="975402" y="960458"/>
                </a:lnTo>
                <a:lnTo>
                  <a:pt x="974496" y="949352"/>
                </a:lnTo>
                <a:lnTo>
                  <a:pt x="973817" y="937340"/>
                </a:lnTo>
                <a:lnTo>
                  <a:pt x="973364" y="924421"/>
                </a:lnTo>
                <a:lnTo>
                  <a:pt x="973138" y="911049"/>
                </a:lnTo>
                <a:lnTo>
                  <a:pt x="973364" y="896771"/>
                </a:lnTo>
                <a:lnTo>
                  <a:pt x="974044" y="882039"/>
                </a:lnTo>
                <a:lnTo>
                  <a:pt x="975402" y="866854"/>
                </a:lnTo>
                <a:lnTo>
                  <a:pt x="977213" y="851442"/>
                </a:lnTo>
                <a:lnTo>
                  <a:pt x="978119" y="843736"/>
                </a:lnTo>
                <a:lnTo>
                  <a:pt x="979704" y="835577"/>
                </a:lnTo>
                <a:lnTo>
                  <a:pt x="981062" y="827871"/>
                </a:lnTo>
                <a:lnTo>
                  <a:pt x="982874" y="819711"/>
                </a:lnTo>
                <a:lnTo>
                  <a:pt x="984911" y="812006"/>
                </a:lnTo>
                <a:lnTo>
                  <a:pt x="986949" y="804073"/>
                </a:lnTo>
                <a:lnTo>
                  <a:pt x="989440" y="796140"/>
                </a:lnTo>
                <a:lnTo>
                  <a:pt x="991930" y="788208"/>
                </a:lnTo>
                <a:lnTo>
                  <a:pt x="994873" y="780502"/>
                </a:lnTo>
                <a:lnTo>
                  <a:pt x="997817" y="772569"/>
                </a:lnTo>
                <a:lnTo>
                  <a:pt x="1001213" y="765090"/>
                </a:lnTo>
                <a:lnTo>
                  <a:pt x="1004836" y="757384"/>
                </a:lnTo>
                <a:lnTo>
                  <a:pt x="1008685" y="749905"/>
                </a:lnTo>
                <a:lnTo>
                  <a:pt x="1012986" y="742652"/>
                </a:lnTo>
                <a:lnTo>
                  <a:pt x="1017288" y="735400"/>
                </a:lnTo>
                <a:lnTo>
                  <a:pt x="1022043" y="728147"/>
                </a:lnTo>
                <a:lnTo>
                  <a:pt x="1027024" y="721121"/>
                </a:lnTo>
                <a:lnTo>
                  <a:pt x="1032458" y="714095"/>
                </a:lnTo>
                <a:lnTo>
                  <a:pt x="1038118" y="707522"/>
                </a:lnTo>
                <a:lnTo>
                  <a:pt x="1044231" y="701176"/>
                </a:lnTo>
                <a:lnTo>
                  <a:pt x="1050344" y="694603"/>
                </a:lnTo>
                <a:lnTo>
                  <a:pt x="1057136" y="688711"/>
                </a:lnTo>
                <a:lnTo>
                  <a:pt x="1064382" y="682818"/>
                </a:lnTo>
                <a:lnTo>
                  <a:pt x="1071627" y="676925"/>
                </a:lnTo>
                <a:lnTo>
                  <a:pt x="1079778" y="671486"/>
                </a:lnTo>
                <a:lnTo>
                  <a:pt x="1087702" y="666726"/>
                </a:lnTo>
                <a:lnTo>
                  <a:pt x="1096306" y="661740"/>
                </a:lnTo>
                <a:lnTo>
                  <a:pt x="1105362" y="656980"/>
                </a:lnTo>
                <a:lnTo>
                  <a:pt x="1114645" y="652674"/>
                </a:lnTo>
                <a:lnTo>
                  <a:pt x="1124380" y="648821"/>
                </a:lnTo>
                <a:lnTo>
                  <a:pt x="1134795" y="645195"/>
                </a:lnTo>
                <a:lnTo>
                  <a:pt x="1145437" y="641795"/>
                </a:lnTo>
                <a:lnTo>
                  <a:pt x="1156531" y="638622"/>
                </a:lnTo>
                <a:lnTo>
                  <a:pt x="1168304" y="636129"/>
                </a:lnTo>
                <a:lnTo>
                  <a:pt x="1180304" y="634089"/>
                </a:lnTo>
                <a:lnTo>
                  <a:pt x="1192757" y="631823"/>
                </a:lnTo>
                <a:lnTo>
                  <a:pt x="1205662" y="630690"/>
                </a:lnTo>
                <a:lnTo>
                  <a:pt x="1219247" y="629330"/>
                </a:lnTo>
                <a:lnTo>
                  <a:pt x="1233058" y="628876"/>
                </a:lnTo>
                <a:lnTo>
                  <a:pt x="1247774" y="628650"/>
                </a:lnTo>
                <a:close/>
                <a:moveTo>
                  <a:pt x="91667" y="541337"/>
                </a:moveTo>
                <a:lnTo>
                  <a:pt x="370523" y="541337"/>
                </a:lnTo>
                <a:lnTo>
                  <a:pt x="375061" y="541563"/>
                </a:lnTo>
                <a:lnTo>
                  <a:pt x="379826" y="542015"/>
                </a:lnTo>
                <a:lnTo>
                  <a:pt x="384137" y="542468"/>
                </a:lnTo>
                <a:lnTo>
                  <a:pt x="388902" y="543373"/>
                </a:lnTo>
                <a:lnTo>
                  <a:pt x="393213" y="544278"/>
                </a:lnTo>
                <a:lnTo>
                  <a:pt x="397524" y="545635"/>
                </a:lnTo>
                <a:lnTo>
                  <a:pt x="401835" y="546992"/>
                </a:lnTo>
                <a:lnTo>
                  <a:pt x="405919" y="548576"/>
                </a:lnTo>
                <a:lnTo>
                  <a:pt x="409777" y="550386"/>
                </a:lnTo>
                <a:lnTo>
                  <a:pt x="414088" y="552421"/>
                </a:lnTo>
                <a:lnTo>
                  <a:pt x="417718" y="554684"/>
                </a:lnTo>
                <a:lnTo>
                  <a:pt x="421575" y="556946"/>
                </a:lnTo>
                <a:lnTo>
                  <a:pt x="425206" y="559434"/>
                </a:lnTo>
                <a:lnTo>
                  <a:pt x="428609" y="562149"/>
                </a:lnTo>
                <a:lnTo>
                  <a:pt x="432013" y="564864"/>
                </a:lnTo>
                <a:lnTo>
                  <a:pt x="434962" y="568031"/>
                </a:lnTo>
                <a:lnTo>
                  <a:pt x="438139" y="571198"/>
                </a:lnTo>
                <a:lnTo>
                  <a:pt x="441088" y="574591"/>
                </a:lnTo>
                <a:lnTo>
                  <a:pt x="443584" y="577984"/>
                </a:lnTo>
                <a:lnTo>
                  <a:pt x="446307" y="581604"/>
                </a:lnTo>
                <a:lnTo>
                  <a:pt x="448803" y="585223"/>
                </a:lnTo>
                <a:lnTo>
                  <a:pt x="450845" y="589069"/>
                </a:lnTo>
                <a:lnTo>
                  <a:pt x="452887" y="592915"/>
                </a:lnTo>
                <a:lnTo>
                  <a:pt x="454702" y="596760"/>
                </a:lnTo>
                <a:lnTo>
                  <a:pt x="456291" y="600832"/>
                </a:lnTo>
                <a:lnTo>
                  <a:pt x="457879" y="605130"/>
                </a:lnTo>
                <a:lnTo>
                  <a:pt x="459240" y="609429"/>
                </a:lnTo>
                <a:lnTo>
                  <a:pt x="460148" y="613727"/>
                </a:lnTo>
                <a:lnTo>
                  <a:pt x="461055" y="618251"/>
                </a:lnTo>
                <a:lnTo>
                  <a:pt x="461509" y="622549"/>
                </a:lnTo>
                <a:lnTo>
                  <a:pt x="461736" y="627300"/>
                </a:lnTo>
                <a:lnTo>
                  <a:pt x="461963" y="631824"/>
                </a:lnTo>
                <a:lnTo>
                  <a:pt x="461736" y="636575"/>
                </a:lnTo>
                <a:lnTo>
                  <a:pt x="461509" y="641099"/>
                </a:lnTo>
                <a:lnTo>
                  <a:pt x="461055" y="645624"/>
                </a:lnTo>
                <a:lnTo>
                  <a:pt x="460148" y="650148"/>
                </a:lnTo>
                <a:lnTo>
                  <a:pt x="459240" y="654446"/>
                </a:lnTo>
                <a:lnTo>
                  <a:pt x="457879" y="658518"/>
                </a:lnTo>
                <a:lnTo>
                  <a:pt x="456291" y="662816"/>
                </a:lnTo>
                <a:lnTo>
                  <a:pt x="454702" y="666888"/>
                </a:lnTo>
                <a:lnTo>
                  <a:pt x="452887" y="670960"/>
                </a:lnTo>
                <a:lnTo>
                  <a:pt x="450845" y="674806"/>
                </a:lnTo>
                <a:lnTo>
                  <a:pt x="448803" y="678652"/>
                </a:lnTo>
                <a:lnTo>
                  <a:pt x="446307" y="682271"/>
                </a:lnTo>
                <a:lnTo>
                  <a:pt x="443584" y="685664"/>
                </a:lnTo>
                <a:lnTo>
                  <a:pt x="441088" y="689284"/>
                </a:lnTo>
                <a:lnTo>
                  <a:pt x="438139" y="692451"/>
                </a:lnTo>
                <a:lnTo>
                  <a:pt x="434962" y="695618"/>
                </a:lnTo>
                <a:lnTo>
                  <a:pt x="432013" y="698559"/>
                </a:lnTo>
                <a:lnTo>
                  <a:pt x="428609" y="701500"/>
                </a:lnTo>
                <a:lnTo>
                  <a:pt x="425206" y="703988"/>
                </a:lnTo>
                <a:lnTo>
                  <a:pt x="421575" y="706703"/>
                </a:lnTo>
                <a:lnTo>
                  <a:pt x="417718" y="708965"/>
                </a:lnTo>
                <a:lnTo>
                  <a:pt x="414088" y="711227"/>
                </a:lnTo>
                <a:lnTo>
                  <a:pt x="409777" y="713489"/>
                </a:lnTo>
                <a:lnTo>
                  <a:pt x="405919" y="715299"/>
                </a:lnTo>
                <a:lnTo>
                  <a:pt x="401835" y="716883"/>
                </a:lnTo>
                <a:lnTo>
                  <a:pt x="397524" y="718014"/>
                </a:lnTo>
                <a:lnTo>
                  <a:pt x="393213" y="719371"/>
                </a:lnTo>
                <a:lnTo>
                  <a:pt x="388902" y="720502"/>
                </a:lnTo>
                <a:lnTo>
                  <a:pt x="384137" y="721181"/>
                </a:lnTo>
                <a:lnTo>
                  <a:pt x="379826" y="721633"/>
                </a:lnTo>
                <a:lnTo>
                  <a:pt x="375061" y="722312"/>
                </a:lnTo>
                <a:lnTo>
                  <a:pt x="370523" y="722312"/>
                </a:lnTo>
                <a:lnTo>
                  <a:pt x="91667" y="722312"/>
                </a:lnTo>
                <a:lnTo>
                  <a:pt x="86902" y="722312"/>
                </a:lnTo>
                <a:lnTo>
                  <a:pt x="82364" y="721633"/>
                </a:lnTo>
                <a:lnTo>
                  <a:pt x="77599" y="721181"/>
                </a:lnTo>
                <a:lnTo>
                  <a:pt x="73288" y="720502"/>
                </a:lnTo>
                <a:lnTo>
                  <a:pt x="68750" y="719371"/>
                </a:lnTo>
                <a:lnTo>
                  <a:pt x="64439" y="718014"/>
                </a:lnTo>
                <a:lnTo>
                  <a:pt x="60128" y="716883"/>
                </a:lnTo>
                <a:lnTo>
                  <a:pt x="56044" y="715299"/>
                </a:lnTo>
                <a:lnTo>
                  <a:pt x="51959" y="713489"/>
                </a:lnTo>
                <a:lnTo>
                  <a:pt x="48102" y="711227"/>
                </a:lnTo>
                <a:lnTo>
                  <a:pt x="44245" y="708965"/>
                </a:lnTo>
                <a:lnTo>
                  <a:pt x="40615" y="706703"/>
                </a:lnTo>
                <a:lnTo>
                  <a:pt x="36757" y="703988"/>
                </a:lnTo>
                <a:lnTo>
                  <a:pt x="33581" y="701500"/>
                </a:lnTo>
                <a:lnTo>
                  <a:pt x="30177" y="698559"/>
                </a:lnTo>
                <a:lnTo>
                  <a:pt x="26774" y="695618"/>
                </a:lnTo>
                <a:lnTo>
                  <a:pt x="23824" y="692451"/>
                </a:lnTo>
                <a:lnTo>
                  <a:pt x="21101" y="689284"/>
                </a:lnTo>
                <a:lnTo>
                  <a:pt x="18152" y="685664"/>
                </a:lnTo>
                <a:lnTo>
                  <a:pt x="15656" y="682271"/>
                </a:lnTo>
                <a:lnTo>
                  <a:pt x="13160" y="678652"/>
                </a:lnTo>
                <a:lnTo>
                  <a:pt x="11118" y="674806"/>
                </a:lnTo>
                <a:lnTo>
                  <a:pt x="9076" y="670960"/>
                </a:lnTo>
                <a:lnTo>
                  <a:pt x="7261" y="666888"/>
                </a:lnTo>
                <a:lnTo>
                  <a:pt x="5446" y="662816"/>
                </a:lnTo>
                <a:lnTo>
                  <a:pt x="4084" y="658518"/>
                </a:lnTo>
                <a:lnTo>
                  <a:pt x="2950" y="654446"/>
                </a:lnTo>
                <a:lnTo>
                  <a:pt x="1815" y="650148"/>
                </a:lnTo>
                <a:lnTo>
                  <a:pt x="1134" y="645624"/>
                </a:lnTo>
                <a:lnTo>
                  <a:pt x="454" y="641099"/>
                </a:lnTo>
                <a:lnTo>
                  <a:pt x="0" y="636575"/>
                </a:lnTo>
                <a:lnTo>
                  <a:pt x="0" y="631824"/>
                </a:lnTo>
                <a:lnTo>
                  <a:pt x="0" y="627300"/>
                </a:lnTo>
                <a:lnTo>
                  <a:pt x="454" y="622549"/>
                </a:lnTo>
                <a:lnTo>
                  <a:pt x="1134" y="618251"/>
                </a:lnTo>
                <a:lnTo>
                  <a:pt x="1815" y="613727"/>
                </a:lnTo>
                <a:lnTo>
                  <a:pt x="2950" y="609429"/>
                </a:lnTo>
                <a:lnTo>
                  <a:pt x="4084" y="605130"/>
                </a:lnTo>
                <a:lnTo>
                  <a:pt x="5446" y="600832"/>
                </a:lnTo>
                <a:lnTo>
                  <a:pt x="7261" y="596760"/>
                </a:lnTo>
                <a:lnTo>
                  <a:pt x="9076" y="592915"/>
                </a:lnTo>
                <a:lnTo>
                  <a:pt x="11118" y="589069"/>
                </a:lnTo>
                <a:lnTo>
                  <a:pt x="13160" y="585223"/>
                </a:lnTo>
                <a:lnTo>
                  <a:pt x="15656" y="581604"/>
                </a:lnTo>
                <a:lnTo>
                  <a:pt x="18152" y="577984"/>
                </a:lnTo>
                <a:lnTo>
                  <a:pt x="21101" y="574591"/>
                </a:lnTo>
                <a:lnTo>
                  <a:pt x="23824" y="571198"/>
                </a:lnTo>
                <a:lnTo>
                  <a:pt x="26774" y="568031"/>
                </a:lnTo>
                <a:lnTo>
                  <a:pt x="30177" y="564864"/>
                </a:lnTo>
                <a:lnTo>
                  <a:pt x="33581" y="562149"/>
                </a:lnTo>
                <a:lnTo>
                  <a:pt x="36757" y="559434"/>
                </a:lnTo>
                <a:lnTo>
                  <a:pt x="40615" y="556946"/>
                </a:lnTo>
                <a:lnTo>
                  <a:pt x="44245" y="554684"/>
                </a:lnTo>
                <a:lnTo>
                  <a:pt x="48102" y="552421"/>
                </a:lnTo>
                <a:lnTo>
                  <a:pt x="51959" y="550386"/>
                </a:lnTo>
                <a:lnTo>
                  <a:pt x="56044" y="548576"/>
                </a:lnTo>
                <a:lnTo>
                  <a:pt x="60128" y="546992"/>
                </a:lnTo>
                <a:lnTo>
                  <a:pt x="64439" y="545635"/>
                </a:lnTo>
                <a:lnTo>
                  <a:pt x="68750" y="544278"/>
                </a:lnTo>
                <a:lnTo>
                  <a:pt x="73288" y="543373"/>
                </a:lnTo>
                <a:lnTo>
                  <a:pt x="77599" y="542468"/>
                </a:lnTo>
                <a:lnTo>
                  <a:pt x="82364" y="542015"/>
                </a:lnTo>
                <a:lnTo>
                  <a:pt x="86902" y="541563"/>
                </a:lnTo>
                <a:lnTo>
                  <a:pt x="91667" y="541337"/>
                </a:lnTo>
                <a:close/>
                <a:moveTo>
                  <a:pt x="2282825" y="312737"/>
                </a:moveTo>
                <a:lnTo>
                  <a:pt x="2412173" y="372470"/>
                </a:lnTo>
                <a:lnTo>
                  <a:pt x="2422140" y="377674"/>
                </a:lnTo>
                <a:lnTo>
                  <a:pt x="2426897" y="380163"/>
                </a:lnTo>
                <a:lnTo>
                  <a:pt x="2431201" y="382878"/>
                </a:lnTo>
                <a:lnTo>
                  <a:pt x="2435732" y="385367"/>
                </a:lnTo>
                <a:lnTo>
                  <a:pt x="2439583" y="388308"/>
                </a:lnTo>
                <a:lnTo>
                  <a:pt x="2443434" y="391023"/>
                </a:lnTo>
                <a:lnTo>
                  <a:pt x="2447058" y="393964"/>
                </a:lnTo>
                <a:lnTo>
                  <a:pt x="2450456" y="396680"/>
                </a:lnTo>
                <a:lnTo>
                  <a:pt x="2453628" y="399621"/>
                </a:lnTo>
                <a:lnTo>
                  <a:pt x="2456799" y="402562"/>
                </a:lnTo>
                <a:lnTo>
                  <a:pt x="2459518" y="405504"/>
                </a:lnTo>
                <a:lnTo>
                  <a:pt x="2462236" y="408671"/>
                </a:lnTo>
                <a:lnTo>
                  <a:pt x="2464501" y="411839"/>
                </a:lnTo>
                <a:lnTo>
                  <a:pt x="2466766" y="415233"/>
                </a:lnTo>
                <a:lnTo>
                  <a:pt x="2468805" y="418174"/>
                </a:lnTo>
                <a:lnTo>
                  <a:pt x="2470617" y="421568"/>
                </a:lnTo>
                <a:lnTo>
                  <a:pt x="2472430" y="424962"/>
                </a:lnTo>
                <a:lnTo>
                  <a:pt x="2474015" y="428356"/>
                </a:lnTo>
                <a:lnTo>
                  <a:pt x="2475601" y="431750"/>
                </a:lnTo>
                <a:lnTo>
                  <a:pt x="2477866" y="438990"/>
                </a:lnTo>
                <a:lnTo>
                  <a:pt x="2479905" y="446231"/>
                </a:lnTo>
                <a:lnTo>
                  <a:pt x="2481264" y="453697"/>
                </a:lnTo>
                <a:lnTo>
                  <a:pt x="2482397" y="461390"/>
                </a:lnTo>
                <a:lnTo>
                  <a:pt x="2482850" y="469536"/>
                </a:lnTo>
                <a:lnTo>
                  <a:pt x="2482850" y="477455"/>
                </a:lnTo>
                <a:lnTo>
                  <a:pt x="2482850" y="694213"/>
                </a:lnTo>
                <a:lnTo>
                  <a:pt x="2482850" y="702584"/>
                </a:lnTo>
                <a:lnTo>
                  <a:pt x="2482397" y="710504"/>
                </a:lnTo>
                <a:lnTo>
                  <a:pt x="2481264" y="718423"/>
                </a:lnTo>
                <a:lnTo>
                  <a:pt x="2479905" y="725889"/>
                </a:lnTo>
                <a:lnTo>
                  <a:pt x="2477866" y="733130"/>
                </a:lnTo>
                <a:lnTo>
                  <a:pt x="2475601" y="740144"/>
                </a:lnTo>
                <a:lnTo>
                  <a:pt x="2474015" y="743311"/>
                </a:lnTo>
                <a:lnTo>
                  <a:pt x="2472430" y="746932"/>
                </a:lnTo>
                <a:lnTo>
                  <a:pt x="2470617" y="750326"/>
                </a:lnTo>
                <a:lnTo>
                  <a:pt x="2468805" y="753493"/>
                </a:lnTo>
                <a:lnTo>
                  <a:pt x="2466766" y="756887"/>
                </a:lnTo>
                <a:lnTo>
                  <a:pt x="2464501" y="760055"/>
                </a:lnTo>
                <a:lnTo>
                  <a:pt x="2462236" y="762996"/>
                </a:lnTo>
                <a:lnTo>
                  <a:pt x="2459518" y="766164"/>
                </a:lnTo>
                <a:lnTo>
                  <a:pt x="2456799" y="769331"/>
                </a:lnTo>
                <a:lnTo>
                  <a:pt x="2453628" y="772047"/>
                </a:lnTo>
                <a:lnTo>
                  <a:pt x="2450456" y="775214"/>
                </a:lnTo>
                <a:lnTo>
                  <a:pt x="2447058" y="778156"/>
                </a:lnTo>
                <a:lnTo>
                  <a:pt x="2443434" y="780871"/>
                </a:lnTo>
                <a:lnTo>
                  <a:pt x="2439583" y="783812"/>
                </a:lnTo>
                <a:lnTo>
                  <a:pt x="2435732" y="786301"/>
                </a:lnTo>
                <a:lnTo>
                  <a:pt x="2431201" y="789242"/>
                </a:lnTo>
                <a:lnTo>
                  <a:pt x="2426897" y="791731"/>
                </a:lnTo>
                <a:lnTo>
                  <a:pt x="2422140" y="794446"/>
                </a:lnTo>
                <a:lnTo>
                  <a:pt x="2412173" y="799198"/>
                </a:lnTo>
                <a:lnTo>
                  <a:pt x="2406963" y="801687"/>
                </a:lnTo>
                <a:lnTo>
                  <a:pt x="2282825" y="744216"/>
                </a:lnTo>
                <a:lnTo>
                  <a:pt x="2282825" y="312737"/>
                </a:lnTo>
                <a:close/>
                <a:moveTo>
                  <a:pt x="458964" y="22907"/>
                </a:moveTo>
                <a:lnTo>
                  <a:pt x="448307" y="23134"/>
                </a:lnTo>
                <a:lnTo>
                  <a:pt x="438104" y="24041"/>
                </a:lnTo>
                <a:lnTo>
                  <a:pt x="427674" y="25175"/>
                </a:lnTo>
                <a:lnTo>
                  <a:pt x="417471" y="26990"/>
                </a:lnTo>
                <a:lnTo>
                  <a:pt x="407722" y="29485"/>
                </a:lnTo>
                <a:lnTo>
                  <a:pt x="397745" y="32206"/>
                </a:lnTo>
                <a:lnTo>
                  <a:pt x="388222" y="35382"/>
                </a:lnTo>
                <a:lnTo>
                  <a:pt x="378926" y="39237"/>
                </a:lnTo>
                <a:lnTo>
                  <a:pt x="369857" y="43320"/>
                </a:lnTo>
                <a:lnTo>
                  <a:pt x="361014" y="47856"/>
                </a:lnTo>
                <a:lnTo>
                  <a:pt x="352171" y="52846"/>
                </a:lnTo>
                <a:lnTo>
                  <a:pt x="344009" y="58289"/>
                </a:lnTo>
                <a:lnTo>
                  <a:pt x="335847" y="63959"/>
                </a:lnTo>
                <a:lnTo>
                  <a:pt x="328138" y="70083"/>
                </a:lnTo>
                <a:lnTo>
                  <a:pt x="320655" y="76660"/>
                </a:lnTo>
                <a:lnTo>
                  <a:pt x="313626" y="83238"/>
                </a:lnTo>
                <a:lnTo>
                  <a:pt x="306598" y="90722"/>
                </a:lnTo>
                <a:lnTo>
                  <a:pt x="300022" y="98207"/>
                </a:lnTo>
                <a:lnTo>
                  <a:pt x="294127" y="105918"/>
                </a:lnTo>
                <a:lnTo>
                  <a:pt x="288232" y="113856"/>
                </a:lnTo>
                <a:lnTo>
                  <a:pt x="283017" y="122248"/>
                </a:lnTo>
                <a:lnTo>
                  <a:pt x="278029" y="130867"/>
                </a:lnTo>
                <a:lnTo>
                  <a:pt x="273494" y="139939"/>
                </a:lnTo>
                <a:lnTo>
                  <a:pt x="269186" y="149011"/>
                </a:lnTo>
                <a:lnTo>
                  <a:pt x="265559" y="158310"/>
                </a:lnTo>
                <a:lnTo>
                  <a:pt x="262158" y="167836"/>
                </a:lnTo>
                <a:lnTo>
                  <a:pt x="259664" y="177589"/>
                </a:lnTo>
                <a:lnTo>
                  <a:pt x="257396" y="187568"/>
                </a:lnTo>
                <a:lnTo>
                  <a:pt x="255582" y="197775"/>
                </a:lnTo>
                <a:lnTo>
                  <a:pt x="254222" y="207754"/>
                </a:lnTo>
                <a:lnTo>
                  <a:pt x="253542" y="218414"/>
                </a:lnTo>
                <a:lnTo>
                  <a:pt x="253088" y="229074"/>
                </a:lnTo>
                <a:lnTo>
                  <a:pt x="253088" y="495117"/>
                </a:lnTo>
                <a:lnTo>
                  <a:pt x="369630" y="495117"/>
                </a:lnTo>
                <a:lnTo>
                  <a:pt x="376659" y="495344"/>
                </a:lnTo>
                <a:lnTo>
                  <a:pt x="383461" y="496024"/>
                </a:lnTo>
                <a:lnTo>
                  <a:pt x="390263" y="496705"/>
                </a:lnTo>
                <a:lnTo>
                  <a:pt x="397065" y="498066"/>
                </a:lnTo>
                <a:lnTo>
                  <a:pt x="403867" y="499653"/>
                </a:lnTo>
                <a:lnTo>
                  <a:pt x="410216" y="501468"/>
                </a:lnTo>
                <a:lnTo>
                  <a:pt x="416791" y="503509"/>
                </a:lnTo>
                <a:lnTo>
                  <a:pt x="422913" y="505777"/>
                </a:lnTo>
                <a:lnTo>
                  <a:pt x="428808" y="508726"/>
                </a:lnTo>
                <a:lnTo>
                  <a:pt x="434930" y="511674"/>
                </a:lnTo>
                <a:lnTo>
                  <a:pt x="440598" y="514849"/>
                </a:lnTo>
                <a:lnTo>
                  <a:pt x="446266" y="518478"/>
                </a:lnTo>
                <a:lnTo>
                  <a:pt x="451481" y="522334"/>
                </a:lnTo>
                <a:lnTo>
                  <a:pt x="456923" y="526190"/>
                </a:lnTo>
                <a:lnTo>
                  <a:pt x="461911" y="530726"/>
                </a:lnTo>
                <a:lnTo>
                  <a:pt x="466446" y="535035"/>
                </a:lnTo>
                <a:lnTo>
                  <a:pt x="471207" y="539798"/>
                </a:lnTo>
                <a:lnTo>
                  <a:pt x="475289" y="545015"/>
                </a:lnTo>
                <a:lnTo>
                  <a:pt x="479370" y="549777"/>
                </a:lnTo>
                <a:lnTo>
                  <a:pt x="483451" y="555221"/>
                </a:lnTo>
                <a:lnTo>
                  <a:pt x="487079" y="560664"/>
                </a:lnTo>
                <a:lnTo>
                  <a:pt x="490026" y="566561"/>
                </a:lnTo>
                <a:lnTo>
                  <a:pt x="493201" y="572458"/>
                </a:lnTo>
                <a:lnTo>
                  <a:pt x="496148" y="578355"/>
                </a:lnTo>
                <a:lnTo>
                  <a:pt x="498416" y="584706"/>
                </a:lnTo>
                <a:lnTo>
                  <a:pt x="500683" y="591056"/>
                </a:lnTo>
                <a:lnTo>
                  <a:pt x="502497" y="597407"/>
                </a:lnTo>
                <a:lnTo>
                  <a:pt x="504084" y="603984"/>
                </a:lnTo>
                <a:lnTo>
                  <a:pt x="505218" y="610788"/>
                </a:lnTo>
                <a:lnTo>
                  <a:pt x="506125" y="617592"/>
                </a:lnTo>
                <a:lnTo>
                  <a:pt x="506578" y="624623"/>
                </a:lnTo>
                <a:lnTo>
                  <a:pt x="506578" y="631428"/>
                </a:lnTo>
                <a:lnTo>
                  <a:pt x="506578" y="638459"/>
                </a:lnTo>
                <a:lnTo>
                  <a:pt x="506125" y="645263"/>
                </a:lnTo>
                <a:lnTo>
                  <a:pt x="505218" y="652294"/>
                </a:lnTo>
                <a:lnTo>
                  <a:pt x="504084" y="659098"/>
                </a:lnTo>
                <a:lnTo>
                  <a:pt x="502497" y="665449"/>
                </a:lnTo>
                <a:lnTo>
                  <a:pt x="500683" y="672026"/>
                </a:lnTo>
                <a:lnTo>
                  <a:pt x="498416" y="678150"/>
                </a:lnTo>
                <a:lnTo>
                  <a:pt x="496148" y="684500"/>
                </a:lnTo>
                <a:lnTo>
                  <a:pt x="493201" y="690397"/>
                </a:lnTo>
                <a:lnTo>
                  <a:pt x="490026" y="696294"/>
                </a:lnTo>
                <a:lnTo>
                  <a:pt x="487079" y="701964"/>
                </a:lnTo>
                <a:lnTo>
                  <a:pt x="483451" y="707861"/>
                </a:lnTo>
                <a:lnTo>
                  <a:pt x="479370" y="712851"/>
                </a:lnTo>
                <a:lnTo>
                  <a:pt x="475289" y="718067"/>
                </a:lnTo>
                <a:lnTo>
                  <a:pt x="471207" y="723057"/>
                </a:lnTo>
                <a:lnTo>
                  <a:pt x="466446" y="727820"/>
                </a:lnTo>
                <a:lnTo>
                  <a:pt x="461911" y="732356"/>
                </a:lnTo>
                <a:lnTo>
                  <a:pt x="456923" y="736666"/>
                </a:lnTo>
                <a:lnTo>
                  <a:pt x="451481" y="740748"/>
                </a:lnTo>
                <a:lnTo>
                  <a:pt x="446266" y="744604"/>
                </a:lnTo>
                <a:lnTo>
                  <a:pt x="440598" y="748006"/>
                </a:lnTo>
                <a:lnTo>
                  <a:pt x="434930" y="751408"/>
                </a:lnTo>
                <a:lnTo>
                  <a:pt x="428808" y="754356"/>
                </a:lnTo>
                <a:lnTo>
                  <a:pt x="422913" y="757078"/>
                </a:lnTo>
                <a:lnTo>
                  <a:pt x="416791" y="759573"/>
                </a:lnTo>
                <a:lnTo>
                  <a:pt x="410216" y="761614"/>
                </a:lnTo>
                <a:lnTo>
                  <a:pt x="403867" y="763429"/>
                </a:lnTo>
                <a:lnTo>
                  <a:pt x="397065" y="765016"/>
                </a:lnTo>
                <a:lnTo>
                  <a:pt x="390263" y="766377"/>
                </a:lnTo>
                <a:lnTo>
                  <a:pt x="383461" y="767058"/>
                </a:lnTo>
                <a:lnTo>
                  <a:pt x="376659" y="767738"/>
                </a:lnTo>
                <a:lnTo>
                  <a:pt x="369630" y="767965"/>
                </a:lnTo>
                <a:lnTo>
                  <a:pt x="253088" y="767965"/>
                </a:lnTo>
                <a:lnTo>
                  <a:pt x="253088" y="1135844"/>
                </a:lnTo>
                <a:lnTo>
                  <a:pt x="369630" y="1135844"/>
                </a:lnTo>
                <a:lnTo>
                  <a:pt x="376659" y="1136071"/>
                </a:lnTo>
                <a:lnTo>
                  <a:pt x="383461" y="1136751"/>
                </a:lnTo>
                <a:lnTo>
                  <a:pt x="390263" y="1137659"/>
                </a:lnTo>
                <a:lnTo>
                  <a:pt x="397065" y="1138793"/>
                </a:lnTo>
                <a:lnTo>
                  <a:pt x="403867" y="1140380"/>
                </a:lnTo>
                <a:lnTo>
                  <a:pt x="410216" y="1142195"/>
                </a:lnTo>
                <a:lnTo>
                  <a:pt x="416791" y="1144236"/>
                </a:lnTo>
                <a:lnTo>
                  <a:pt x="422913" y="1146731"/>
                </a:lnTo>
                <a:lnTo>
                  <a:pt x="428808" y="1149452"/>
                </a:lnTo>
                <a:lnTo>
                  <a:pt x="434930" y="1152401"/>
                </a:lnTo>
                <a:lnTo>
                  <a:pt x="440598" y="1155803"/>
                </a:lnTo>
                <a:lnTo>
                  <a:pt x="446266" y="1159205"/>
                </a:lnTo>
                <a:lnTo>
                  <a:pt x="451481" y="1163061"/>
                </a:lnTo>
                <a:lnTo>
                  <a:pt x="456923" y="1167370"/>
                </a:lnTo>
                <a:lnTo>
                  <a:pt x="461911" y="1171453"/>
                </a:lnTo>
                <a:lnTo>
                  <a:pt x="466446" y="1175989"/>
                </a:lnTo>
                <a:lnTo>
                  <a:pt x="471207" y="1180752"/>
                </a:lnTo>
                <a:lnTo>
                  <a:pt x="475289" y="1185741"/>
                </a:lnTo>
                <a:lnTo>
                  <a:pt x="479370" y="1190958"/>
                </a:lnTo>
                <a:lnTo>
                  <a:pt x="483451" y="1196401"/>
                </a:lnTo>
                <a:lnTo>
                  <a:pt x="487079" y="1201845"/>
                </a:lnTo>
                <a:lnTo>
                  <a:pt x="490026" y="1207515"/>
                </a:lnTo>
                <a:lnTo>
                  <a:pt x="493201" y="1213412"/>
                </a:lnTo>
                <a:lnTo>
                  <a:pt x="496148" y="1219309"/>
                </a:lnTo>
                <a:lnTo>
                  <a:pt x="498416" y="1225659"/>
                </a:lnTo>
                <a:lnTo>
                  <a:pt x="500683" y="1231783"/>
                </a:lnTo>
                <a:lnTo>
                  <a:pt x="502497" y="1238360"/>
                </a:lnTo>
                <a:lnTo>
                  <a:pt x="504084" y="1245165"/>
                </a:lnTo>
                <a:lnTo>
                  <a:pt x="505218" y="1251742"/>
                </a:lnTo>
                <a:lnTo>
                  <a:pt x="506125" y="1258546"/>
                </a:lnTo>
                <a:lnTo>
                  <a:pt x="506578" y="1265350"/>
                </a:lnTo>
                <a:lnTo>
                  <a:pt x="506578" y="1272381"/>
                </a:lnTo>
                <a:lnTo>
                  <a:pt x="506578" y="1279639"/>
                </a:lnTo>
                <a:lnTo>
                  <a:pt x="506125" y="1286216"/>
                </a:lnTo>
                <a:lnTo>
                  <a:pt x="505218" y="1293021"/>
                </a:lnTo>
                <a:lnTo>
                  <a:pt x="504084" y="1299825"/>
                </a:lnTo>
                <a:lnTo>
                  <a:pt x="502497" y="1306629"/>
                </a:lnTo>
                <a:lnTo>
                  <a:pt x="500683" y="1312980"/>
                </a:lnTo>
                <a:lnTo>
                  <a:pt x="498416" y="1319330"/>
                </a:lnTo>
                <a:lnTo>
                  <a:pt x="496148" y="1325454"/>
                </a:lnTo>
                <a:lnTo>
                  <a:pt x="493201" y="1331351"/>
                </a:lnTo>
                <a:lnTo>
                  <a:pt x="490026" y="1337475"/>
                </a:lnTo>
                <a:lnTo>
                  <a:pt x="487079" y="1343145"/>
                </a:lnTo>
                <a:lnTo>
                  <a:pt x="483451" y="1348588"/>
                </a:lnTo>
                <a:lnTo>
                  <a:pt x="479370" y="1354031"/>
                </a:lnTo>
                <a:lnTo>
                  <a:pt x="475289" y="1359248"/>
                </a:lnTo>
                <a:lnTo>
                  <a:pt x="471207" y="1364011"/>
                </a:lnTo>
                <a:lnTo>
                  <a:pt x="466446" y="1368774"/>
                </a:lnTo>
                <a:lnTo>
                  <a:pt x="461911" y="1373537"/>
                </a:lnTo>
                <a:lnTo>
                  <a:pt x="456923" y="1377619"/>
                </a:lnTo>
                <a:lnTo>
                  <a:pt x="451481" y="1381702"/>
                </a:lnTo>
                <a:lnTo>
                  <a:pt x="446266" y="1385557"/>
                </a:lnTo>
                <a:lnTo>
                  <a:pt x="440598" y="1388960"/>
                </a:lnTo>
                <a:lnTo>
                  <a:pt x="434930" y="1392362"/>
                </a:lnTo>
                <a:lnTo>
                  <a:pt x="428808" y="1395537"/>
                </a:lnTo>
                <a:lnTo>
                  <a:pt x="422913" y="1398032"/>
                </a:lnTo>
                <a:lnTo>
                  <a:pt x="416791" y="1400300"/>
                </a:lnTo>
                <a:lnTo>
                  <a:pt x="410216" y="1402795"/>
                </a:lnTo>
                <a:lnTo>
                  <a:pt x="403867" y="1404609"/>
                </a:lnTo>
                <a:lnTo>
                  <a:pt x="397065" y="1406197"/>
                </a:lnTo>
                <a:lnTo>
                  <a:pt x="390263" y="1407104"/>
                </a:lnTo>
                <a:lnTo>
                  <a:pt x="383461" y="1408238"/>
                </a:lnTo>
                <a:lnTo>
                  <a:pt x="376659" y="1408692"/>
                </a:lnTo>
                <a:lnTo>
                  <a:pt x="369630" y="1408692"/>
                </a:lnTo>
                <a:lnTo>
                  <a:pt x="253088" y="1408692"/>
                </a:lnTo>
                <a:lnTo>
                  <a:pt x="253088" y="1777025"/>
                </a:lnTo>
                <a:lnTo>
                  <a:pt x="369630" y="1777025"/>
                </a:lnTo>
                <a:lnTo>
                  <a:pt x="376659" y="1777252"/>
                </a:lnTo>
                <a:lnTo>
                  <a:pt x="383461" y="1777705"/>
                </a:lnTo>
                <a:lnTo>
                  <a:pt x="390263" y="1778386"/>
                </a:lnTo>
                <a:lnTo>
                  <a:pt x="397065" y="1779747"/>
                </a:lnTo>
                <a:lnTo>
                  <a:pt x="403867" y="1781334"/>
                </a:lnTo>
                <a:lnTo>
                  <a:pt x="410216" y="1783149"/>
                </a:lnTo>
                <a:lnTo>
                  <a:pt x="416791" y="1785190"/>
                </a:lnTo>
                <a:lnTo>
                  <a:pt x="422913" y="1787912"/>
                </a:lnTo>
                <a:lnTo>
                  <a:pt x="428808" y="1790407"/>
                </a:lnTo>
                <a:lnTo>
                  <a:pt x="434930" y="1793582"/>
                </a:lnTo>
                <a:lnTo>
                  <a:pt x="440598" y="1796984"/>
                </a:lnTo>
                <a:lnTo>
                  <a:pt x="446266" y="1800159"/>
                </a:lnTo>
                <a:lnTo>
                  <a:pt x="451481" y="1804242"/>
                </a:lnTo>
                <a:lnTo>
                  <a:pt x="456923" y="1808324"/>
                </a:lnTo>
                <a:lnTo>
                  <a:pt x="461911" y="1812407"/>
                </a:lnTo>
                <a:lnTo>
                  <a:pt x="466446" y="1817170"/>
                </a:lnTo>
                <a:lnTo>
                  <a:pt x="471207" y="1821706"/>
                </a:lnTo>
                <a:lnTo>
                  <a:pt x="475289" y="1826695"/>
                </a:lnTo>
                <a:lnTo>
                  <a:pt x="479370" y="1831912"/>
                </a:lnTo>
                <a:lnTo>
                  <a:pt x="483451" y="1837129"/>
                </a:lnTo>
                <a:lnTo>
                  <a:pt x="487079" y="1842799"/>
                </a:lnTo>
                <a:lnTo>
                  <a:pt x="490026" y="1848469"/>
                </a:lnTo>
                <a:lnTo>
                  <a:pt x="493201" y="1854139"/>
                </a:lnTo>
                <a:lnTo>
                  <a:pt x="496148" y="1860490"/>
                </a:lnTo>
                <a:lnTo>
                  <a:pt x="498416" y="1866613"/>
                </a:lnTo>
                <a:lnTo>
                  <a:pt x="500683" y="1872964"/>
                </a:lnTo>
                <a:lnTo>
                  <a:pt x="502497" y="1879314"/>
                </a:lnTo>
                <a:lnTo>
                  <a:pt x="504084" y="1885892"/>
                </a:lnTo>
                <a:lnTo>
                  <a:pt x="505218" y="1892696"/>
                </a:lnTo>
                <a:lnTo>
                  <a:pt x="506125" y="1899273"/>
                </a:lnTo>
                <a:lnTo>
                  <a:pt x="506578" y="1906304"/>
                </a:lnTo>
                <a:lnTo>
                  <a:pt x="506578" y="1913335"/>
                </a:lnTo>
                <a:lnTo>
                  <a:pt x="506578" y="1920366"/>
                </a:lnTo>
                <a:lnTo>
                  <a:pt x="506125" y="1927397"/>
                </a:lnTo>
                <a:lnTo>
                  <a:pt x="505218" y="1933975"/>
                </a:lnTo>
                <a:lnTo>
                  <a:pt x="504084" y="1940779"/>
                </a:lnTo>
                <a:lnTo>
                  <a:pt x="502497" y="1947356"/>
                </a:lnTo>
                <a:lnTo>
                  <a:pt x="500683" y="1953707"/>
                </a:lnTo>
                <a:lnTo>
                  <a:pt x="498416" y="1960284"/>
                </a:lnTo>
                <a:lnTo>
                  <a:pt x="496148" y="1966408"/>
                </a:lnTo>
                <a:lnTo>
                  <a:pt x="493201" y="1972532"/>
                </a:lnTo>
                <a:lnTo>
                  <a:pt x="490026" y="1978429"/>
                </a:lnTo>
                <a:lnTo>
                  <a:pt x="487079" y="1984099"/>
                </a:lnTo>
                <a:lnTo>
                  <a:pt x="483451" y="1989542"/>
                </a:lnTo>
                <a:lnTo>
                  <a:pt x="479370" y="1994986"/>
                </a:lnTo>
                <a:lnTo>
                  <a:pt x="475289" y="1999975"/>
                </a:lnTo>
                <a:lnTo>
                  <a:pt x="471207" y="2004965"/>
                </a:lnTo>
                <a:lnTo>
                  <a:pt x="466446" y="2009728"/>
                </a:lnTo>
                <a:lnTo>
                  <a:pt x="461911" y="2014264"/>
                </a:lnTo>
                <a:lnTo>
                  <a:pt x="456923" y="2018573"/>
                </a:lnTo>
                <a:lnTo>
                  <a:pt x="451481" y="2022429"/>
                </a:lnTo>
                <a:lnTo>
                  <a:pt x="446266" y="2026285"/>
                </a:lnTo>
                <a:lnTo>
                  <a:pt x="440598" y="2029914"/>
                </a:lnTo>
                <a:lnTo>
                  <a:pt x="434930" y="2033089"/>
                </a:lnTo>
                <a:lnTo>
                  <a:pt x="428808" y="2036264"/>
                </a:lnTo>
                <a:lnTo>
                  <a:pt x="422913" y="2038759"/>
                </a:lnTo>
                <a:lnTo>
                  <a:pt x="416791" y="2041481"/>
                </a:lnTo>
                <a:lnTo>
                  <a:pt x="410216" y="2043522"/>
                </a:lnTo>
                <a:lnTo>
                  <a:pt x="403867" y="2045336"/>
                </a:lnTo>
                <a:lnTo>
                  <a:pt x="397065" y="2046924"/>
                </a:lnTo>
                <a:lnTo>
                  <a:pt x="390263" y="2048285"/>
                </a:lnTo>
                <a:lnTo>
                  <a:pt x="383461" y="2048965"/>
                </a:lnTo>
                <a:lnTo>
                  <a:pt x="376659" y="2049419"/>
                </a:lnTo>
                <a:lnTo>
                  <a:pt x="369630" y="2049646"/>
                </a:lnTo>
                <a:lnTo>
                  <a:pt x="253088" y="2049646"/>
                </a:lnTo>
                <a:lnTo>
                  <a:pt x="253088" y="2315689"/>
                </a:lnTo>
                <a:lnTo>
                  <a:pt x="253542" y="2326349"/>
                </a:lnTo>
                <a:lnTo>
                  <a:pt x="254222" y="2336782"/>
                </a:lnTo>
                <a:lnTo>
                  <a:pt x="255582" y="2347215"/>
                </a:lnTo>
                <a:lnTo>
                  <a:pt x="257396" y="2357195"/>
                </a:lnTo>
                <a:lnTo>
                  <a:pt x="259664" y="2367401"/>
                </a:lnTo>
                <a:lnTo>
                  <a:pt x="262158" y="2376927"/>
                </a:lnTo>
                <a:lnTo>
                  <a:pt x="265559" y="2386679"/>
                </a:lnTo>
                <a:lnTo>
                  <a:pt x="269186" y="2395978"/>
                </a:lnTo>
                <a:lnTo>
                  <a:pt x="273494" y="2405051"/>
                </a:lnTo>
                <a:lnTo>
                  <a:pt x="278029" y="2414123"/>
                </a:lnTo>
                <a:lnTo>
                  <a:pt x="283017" y="2422515"/>
                </a:lnTo>
                <a:lnTo>
                  <a:pt x="288232" y="2430907"/>
                </a:lnTo>
                <a:lnTo>
                  <a:pt x="294127" y="2439072"/>
                </a:lnTo>
                <a:lnTo>
                  <a:pt x="300022" y="2446783"/>
                </a:lnTo>
                <a:lnTo>
                  <a:pt x="306598" y="2454268"/>
                </a:lnTo>
                <a:lnTo>
                  <a:pt x="313626" y="2461525"/>
                </a:lnTo>
                <a:lnTo>
                  <a:pt x="320655" y="2468330"/>
                </a:lnTo>
                <a:lnTo>
                  <a:pt x="328138" y="2474680"/>
                </a:lnTo>
                <a:lnTo>
                  <a:pt x="335847" y="2481031"/>
                </a:lnTo>
                <a:lnTo>
                  <a:pt x="344009" y="2486701"/>
                </a:lnTo>
                <a:lnTo>
                  <a:pt x="352171" y="2492144"/>
                </a:lnTo>
                <a:lnTo>
                  <a:pt x="361014" y="2497134"/>
                </a:lnTo>
                <a:lnTo>
                  <a:pt x="369857" y="2501443"/>
                </a:lnTo>
                <a:lnTo>
                  <a:pt x="378926" y="2505526"/>
                </a:lnTo>
                <a:lnTo>
                  <a:pt x="388222" y="2509608"/>
                </a:lnTo>
                <a:lnTo>
                  <a:pt x="397745" y="2512557"/>
                </a:lnTo>
                <a:lnTo>
                  <a:pt x="407722" y="2515505"/>
                </a:lnTo>
                <a:lnTo>
                  <a:pt x="417471" y="2517773"/>
                </a:lnTo>
                <a:lnTo>
                  <a:pt x="427674" y="2519588"/>
                </a:lnTo>
                <a:lnTo>
                  <a:pt x="438104" y="2520948"/>
                </a:lnTo>
                <a:lnTo>
                  <a:pt x="448307" y="2521629"/>
                </a:lnTo>
                <a:lnTo>
                  <a:pt x="458964" y="2521856"/>
                </a:lnTo>
                <a:lnTo>
                  <a:pt x="2030011" y="2521856"/>
                </a:lnTo>
                <a:lnTo>
                  <a:pt x="2040667" y="2521629"/>
                </a:lnTo>
                <a:lnTo>
                  <a:pt x="2051324" y="2520948"/>
                </a:lnTo>
                <a:lnTo>
                  <a:pt x="2061527" y="2519588"/>
                </a:lnTo>
                <a:lnTo>
                  <a:pt x="2071503" y="2517773"/>
                </a:lnTo>
                <a:lnTo>
                  <a:pt x="2081706" y="2515505"/>
                </a:lnTo>
                <a:lnTo>
                  <a:pt x="2091456" y="2512557"/>
                </a:lnTo>
                <a:lnTo>
                  <a:pt x="2100752" y="2509608"/>
                </a:lnTo>
                <a:lnTo>
                  <a:pt x="2110502" y="2505526"/>
                </a:lnTo>
                <a:lnTo>
                  <a:pt x="2119571" y="2501443"/>
                </a:lnTo>
                <a:lnTo>
                  <a:pt x="2128187" y="2497134"/>
                </a:lnTo>
                <a:lnTo>
                  <a:pt x="2136803" y="2492144"/>
                </a:lnTo>
                <a:lnTo>
                  <a:pt x="2145192" y="2486701"/>
                </a:lnTo>
                <a:lnTo>
                  <a:pt x="2153354" y="2481031"/>
                </a:lnTo>
                <a:lnTo>
                  <a:pt x="2161290" y="2474680"/>
                </a:lnTo>
                <a:lnTo>
                  <a:pt x="2168546" y="2468330"/>
                </a:lnTo>
                <a:lnTo>
                  <a:pt x="2175801" y="2461525"/>
                </a:lnTo>
                <a:lnTo>
                  <a:pt x="2182376" y="2454268"/>
                </a:lnTo>
                <a:lnTo>
                  <a:pt x="2188952" y="2446783"/>
                </a:lnTo>
                <a:lnTo>
                  <a:pt x="2195074" y="2439072"/>
                </a:lnTo>
                <a:lnTo>
                  <a:pt x="2200969" y="2430907"/>
                </a:lnTo>
                <a:lnTo>
                  <a:pt x="2206410" y="2422515"/>
                </a:lnTo>
                <a:lnTo>
                  <a:pt x="2211172" y="2414123"/>
                </a:lnTo>
                <a:lnTo>
                  <a:pt x="2215933" y="2405051"/>
                </a:lnTo>
                <a:lnTo>
                  <a:pt x="2219788" y="2395978"/>
                </a:lnTo>
                <a:lnTo>
                  <a:pt x="2223642" y="2386679"/>
                </a:lnTo>
                <a:lnTo>
                  <a:pt x="2226817" y="2376927"/>
                </a:lnTo>
                <a:lnTo>
                  <a:pt x="2229538" y="2367401"/>
                </a:lnTo>
                <a:lnTo>
                  <a:pt x="2232032" y="2357195"/>
                </a:lnTo>
                <a:lnTo>
                  <a:pt x="2233845" y="2347215"/>
                </a:lnTo>
                <a:lnTo>
                  <a:pt x="2235206" y="2336782"/>
                </a:lnTo>
                <a:lnTo>
                  <a:pt x="2235886" y="2326349"/>
                </a:lnTo>
                <a:lnTo>
                  <a:pt x="2236113" y="2315689"/>
                </a:lnTo>
                <a:lnTo>
                  <a:pt x="2236113" y="229074"/>
                </a:lnTo>
                <a:lnTo>
                  <a:pt x="2235886" y="218414"/>
                </a:lnTo>
                <a:lnTo>
                  <a:pt x="2235206" y="207754"/>
                </a:lnTo>
                <a:lnTo>
                  <a:pt x="2233845" y="197775"/>
                </a:lnTo>
                <a:lnTo>
                  <a:pt x="2232032" y="187568"/>
                </a:lnTo>
                <a:lnTo>
                  <a:pt x="2229538" y="177589"/>
                </a:lnTo>
                <a:lnTo>
                  <a:pt x="2226817" y="167836"/>
                </a:lnTo>
                <a:lnTo>
                  <a:pt x="2223642" y="158310"/>
                </a:lnTo>
                <a:lnTo>
                  <a:pt x="2219788" y="149011"/>
                </a:lnTo>
                <a:lnTo>
                  <a:pt x="2215933" y="139939"/>
                </a:lnTo>
                <a:lnTo>
                  <a:pt x="2211172" y="130867"/>
                </a:lnTo>
                <a:lnTo>
                  <a:pt x="2206410" y="122248"/>
                </a:lnTo>
                <a:lnTo>
                  <a:pt x="2200969" y="113856"/>
                </a:lnTo>
                <a:lnTo>
                  <a:pt x="2195074" y="105918"/>
                </a:lnTo>
                <a:lnTo>
                  <a:pt x="2188952" y="98207"/>
                </a:lnTo>
                <a:lnTo>
                  <a:pt x="2182376" y="90722"/>
                </a:lnTo>
                <a:lnTo>
                  <a:pt x="2175801" y="83238"/>
                </a:lnTo>
                <a:lnTo>
                  <a:pt x="2168546" y="76660"/>
                </a:lnTo>
                <a:lnTo>
                  <a:pt x="2161290" y="70083"/>
                </a:lnTo>
                <a:lnTo>
                  <a:pt x="2153354" y="63959"/>
                </a:lnTo>
                <a:lnTo>
                  <a:pt x="2145192" y="58289"/>
                </a:lnTo>
                <a:lnTo>
                  <a:pt x="2136803" y="52846"/>
                </a:lnTo>
                <a:lnTo>
                  <a:pt x="2128187" y="47856"/>
                </a:lnTo>
                <a:lnTo>
                  <a:pt x="2119571" y="43320"/>
                </a:lnTo>
                <a:lnTo>
                  <a:pt x="2110502" y="39237"/>
                </a:lnTo>
                <a:lnTo>
                  <a:pt x="2100752" y="35382"/>
                </a:lnTo>
                <a:lnTo>
                  <a:pt x="2091456" y="32206"/>
                </a:lnTo>
                <a:lnTo>
                  <a:pt x="2081706" y="29485"/>
                </a:lnTo>
                <a:lnTo>
                  <a:pt x="2071503" y="26990"/>
                </a:lnTo>
                <a:lnTo>
                  <a:pt x="2061527" y="25175"/>
                </a:lnTo>
                <a:lnTo>
                  <a:pt x="2051324" y="24041"/>
                </a:lnTo>
                <a:lnTo>
                  <a:pt x="2040667" y="23134"/>
                </a:lnTo>
                <a:lnTo>
                  <a:pt x="2030011" y="22907"/>
                </a:lnTo>
                <a:lnTo>
                  <a:pt x="458964" y="22907"/>
                </a:lnTo>
                <a:close/>
                <a:moveTo>
                  <a:pt x="458964" y="0"/>
                </a:moveTo>
                <a:lnTo>
                  <a:pt x="2030011" y="0"/>
                </a:lnTo>
                <a:lnTo>
                  <a:pt x="2042028" y="453"/>
                </a:lnTo>
                <a:lnTo>
                  <a:pt x="2053364" y="1134"/>
                </a:lnTo>
                <a:lnTo>
                  <a:pt x="2064701" y="2722"/>
                </a:lnTo>
                <a:lnTo>
                  <a:pt x="2076265" y="4763"/>
                </a:lnTo>
                <a:lnTo>
                  <a:pt x="2087148" y="7258"/>
                </a:lnTo>
                <a:lnTo>
                  <a:pt x="2098031" y="10433"/>
                </a:lnTo>
                <a:lnTo>
                  <a:pt x="2108688" y="14062"/>
                </a:lnTo>
                <a:lnTo>
                  <a:pt x="2118891" y="18371"/>
                </a:lnTo>
                <a:lnTo>
                  <a:pt x="2129094" y="22680"/>
                </a:lnTo>
                <a:lnTo>
                  <a:pt x="2138843" y="27897"/>
                </a:lnTo>
                <a:lnTo>
                  <a:pt x="2148593" y="33340"/>
                </a:lnTo>
                <a:lnTo>
                  <a:pt x="2157889" y="39237"/>
                </a:lnTo>
                <a:lnTo>
                  <a:pt x="2166959" y="45815"/>
                </a:lnTo>
                <a:lnTo>
                  <a:pt x="2175574" y="52392"/>
                </a:lnTo>
                <a:lnTo>
                  <a:pt x="2183737" y="59650"/>
                </a:lnTo>
                <a:lnTo>
                  <a:pt x="2191899" y="67361"/>
                </a:lnTo>
                <a:lnTo>
                  <a:pt x="2199382" y="75299"/>
                </a:lnTo>
                <a:lnTo>
                  <a:pt x="2206637" y="83691"/>
                </a:lnTo>
                <a:lnTo>
                  <a:pt x="2213212" y="92083"/>
                </a:lnTo>
                <a:lnTo>
                  <a:pt x="2219788" y="101155"/>
                </a:lnTo>
                <a:lnTo>
                  <a:pt x="2225683" y="110681"/>
                </a:lnTo>
                <a:lnTo>
                  <a:pt x="2231125" y="120207"/>
                </a:lnTo>
                <a:lnTo>
                  <a:pt x="2236340" y="129960"/>
                </a:lnTo>
                <a:lnTo>
                  <a:pt x="2241101" y="140166"/>
                </a:lnTo>
                <a:lnTo>
                  <a:pt x="2244955" y="150599"/>
                </a:lnTo>
                <a:lnTo>
                  <a:pt x="2248583" y="161032"/>
                </a:lnTo>
                <a:lnTo>
                  <a:pt x="2251758" y="172145"/>
                </a:lnTo>
                <a:lnTo>
                  <a:pt x="2254252" y="183032"/>
                </a:lnTo>
                <a:lnTo>
                  <a:pt x="2256292" y="194372"/>
                </a:lnTo>
                <a:lnTo>
                  <a:pt x="2257879" y="205713"/>
                </a:lnTo>
                <a:lnTo>
                  <a:pt x="2258786" y="217053"/>
                </a:lnTo>
                <a:lnTo>
                  <a:pt x="2259013" y="229074"/>
                </a:lnTo>
                <a:lnTo>
                  <a:pt x="2259013" y="2315689"/>
                </a:lnTo>
                <a:lnTo>
                  <a:pt x="2258786" y="2327483"/>
                </a:lnTo>
                <a:lnTo>
                  <a:pt x="2257879" y="2339050"/>
                </a:lnTo>
                <a:lnTo>
                  <a:pt x="2256292" y="2350617"/>
                </a:lnTo>
                <a:lnTo>
                  <a:pt x="2254252" y="2361958"/>
                </a:lnTo>
                <a:lnTo>
                  <a:pt x="2251758" y="2372844"/>
                </a:lnTo>
                <a:lnTo>
                  <a:pt x="2248583" y="2383731"/>
                </a:lnTo>
                <a:lnTo>
                  <a:pt x="2244955" y="2394391"/>
                </a:lnTo>
                <a:lnTo>
                  <a:pt x="2241101" y="2404824"/>
                </a:lnTo>
                <a:lnTo>
                  <a:pt x="2236340" y="2414803"/>
                </a:lnTo>
                <a:lnTo>
                  <a:pt x="2231125" y="2424783"/>
                </a:lnTo>
                <a:lnTo>
                  <a:pt x="2225683" y="2434309"/>
                </a:lnTo>
                <a:lnTo>
                  <a:pt x="2219788" y="2443608"/>
                </a:lnTo>
                <a:lnTo>
                  <a:pt x="2213212" y="2452680"/>
                </a:lnTo>
                <a:lnTo>
                  <a:pt x="2206637" y="2461299"/>
                </a:lnTo>
                <a:lnTo>
                  <a:pt x="2199382" y="2469464"/>
                </a:lnTo>
                <a:lnTo>
                  <a:pt x="2191899" y="2477629"/>
                </a:lnTo>
                <a:lnTo>
                  <a:pt x="2183737" y="2485113"/>
                </a:lnTo>
                <a:lnTo>
                  <a:pt x="2175574" y="2492371"/>
                </a:lnTo>
                <a:lnTo>
                  <a:pt x="2166959" y="2499175"/>
                </a:lnTo>
                <a:lnTo>
                  <a:pt x="2157889" y="2505526"/>
                </a:lnTo>
                <a:lnTo>
                  <a:pt x="2148593" y="2511649"/>
                </a:lnTo>
                <a:lnTo>
                  <a:pt x="2138843" y="2517093"/>
                </a:lnTo>
                <a:lnTo>
                  <a:pt x="2129094" y="2522309"/>
                </a:lnTo>
                <a:lnTo>
                  <a:pt x="2118891" y="2526619"/>
                </a:lnTo>
                <a:lnTo>
                  <a:pt x="2108688" y="2530701"/>
                </a:lnTo>
                <a:lnTo>
                  <a:pt x="2098031" y="2534330"/>
                </a:lnTo>
                <a:lnTo>
                  <a:pt x="2087148" y="2537505"/>
                </a:lnTo>
                <a:lnTo>
                  <a:pt x="2076265" y="2540000"/>
                </a:lnTo>
                <a:lnTo>
                  <a:pt x="2064701" y="2542268"/>
                </a:lnTo>
                <a:lnTo>
                  <a:pt x="2053364" y="2543402"/>
                </a:lnTo>
                <a:lnTo>
                  <a:pt x="2042028" y="2544536"/>
                </a:lnTo>
                <a:lnTo>
                  <a:pt x="2030011" y="2544763"/>
                </a:lnTo>
                <a:lnTo>
                  <a:pt x="458964" y="2544763"/>
                </a:lnTo>
                <a:lnTo>
                  <a:pt x="447400" y="2544536"/>
                </a:lnTo>
                <a:lnTo>
                  <a:pt x="435610" y="2543402"/>
                </a:lnTo>
                <a:lnTo>
                  <a:pt x="424273" y="2542268"/>
                </a:lnTo>
                <a:lnTo>
                  <a:pt x="413163" y="2540000"/>
                </a:lnTo>
                <a:lnTo>
                  <a:pt x="402053" y="2537505"/>
                </a:lnTo>
                <a:lnTo>
                  <a:pt x="391170" y="2534330"/>
                </a:lnTo>
                <a:lnTo>
                  <a:pt x="380513" y="2530701"/>
                </a:lnTo>
                <a:lnTo>
                  <a:pt x="370084" y="2526619"/>
                </a:lnTo>
                <a:lnTo>
                  <a:pt x="359880" y="2522309"/>
                </a:lnTo>
                <a:lnTo>
                  <a:pt x="350131" y="2517093"/>
                </a:lnTo>
                <a:lnTo>
                  <a:pt x="340608" y="2511649"/>
                </a:lnTo>
                <a:lnTo>
                  <a:pt x="331085" y="2505526"/>
                </a:lnTo>
                <a:lnTo>
                  <a:pt x="322469" y="2499175"/>
                </a:lnTo>
                <a:lnTo>
                  <a:pt x="313626" y="2492371"/>
                </a:lnTo>
                <a:lnTo>
                  <a:pt x="305237" y="2485113"/>
                </a:lnTo>
                <a:lnTo>
                  <a:pt x="297528" y="2477629"/>
                </a:lnTo>
                <a:lnTo>
                  <a:pt x="289819" y="2469464"/>
                </a:lnTo>
                <a:lnTo>
                  <a:pt x="282564" y="2461299"/>
                </a:lnTo>
                <a:lnTo>
                  <a:pt x="275762" y="2452680"/>
                </a:lnTo>
                <a:lnTo>
                  <a:pt x="269413" y="2443608"/>
                </a:lnTo>
                <a:lnTo>
                  <a:pt x="263518" y="2434309"/>
                </a:lnTo>
                <a:lnTo>
                  <a:pt x="257850" y="2424783"/>
                </a:lnTo>
                <a:lnTo>
                  <a:pt x="252862" y="2414803"/>
                </a:lnTo>
                <a:lnTo>
                  <a:pt x="248327" y="2404824"/>
                </a:lnTo>
                <a:lnTo>
                  <a:pt x="244019" y="2394391"/>
                </a:lnTo>
                <a:lnTo>
                  <a:pt x="240391" y="2383731"/>
                </a:lnTo>
                <a:lnTo>
                  <a:pt x="237444" y="2372844"/>
                </a:lnTo>
                <a:lnTo>
                  <a:pt x="234723" y="2361958"/>
                </a:lnTo>
                <a:lnTo>
                  <a:pt x="232682" y="2350617"/>
                </a:lnTo>
                <a:lnTo>
                  <a:pt x="231322" y="2339050"/>
                </a:lnTo>
                <a:lnTo>
                  <a:pt x="230415" y="2327483"/>
                </a:lnTo>
                <a:lnTo>
                  <a:pt x="230188" y="2315689"/>
                </a:lnTo>
                <a:lnTo>
                  <a:pt x="230188" y="2026965"/>
                </a:lnTo>
                <a:lnTo>
                  <a:pt x="369630" y="2026965"/>
                </a:lnTo>
                <a:lnTo>
                  <a:pt x="375298" y="2026738"/>
                </a:lnTo>
                <a:lnTo>
                  <a:pt x="381194" y="2026285"/>
                </a:lnTo>
                <a:lnTo>
                  <a:pt x="386862" y="2025604"/>
                </a:lnTo>
                <a:lnTo>
                  <a:pt x="392530" y="2024470"/>
                </a:lnTo>
                <a:lnTo>
                  <a:pt x="397972" y="2023336"/>
                </a:lnTo>
                <a:lnTo>
                  <a:pt x="403414" y="2021749"/>
                </a:lnTo>
                <a:lnTo>
                  <a:pt x="408628" y="2019934"/>
                </a:lnTo>
                <a:lnTo>
                  <a:pt x="413843" y="2017893"/>
                </a:lnTo>
                <a:lnTo>
                  <a:pt x="419058" y="2015852"/>
                </a:lnTo>
                <a:lnTo>
                  <a:pt x="424046" y="2013130"/>
                </a:lnTo>
                <a:lnTo>
                  <a:pt x="428581" y="2010408"/>
                </a:lnTo>
                <a:lnTo>
                  <a:pt x="433343" y="2007460"/>
                </a:lnTo>
                <a:lnTo>
                  <a:pt x="438104" y="2004285"/>
                </a:lnTo>
                <a:lnTo>
                  <a:pt x="442185" y="2000882"/>
                </a:lnTo>
                <a:lnTo>
                  <a:pt x="446266" y="1997254"/>
                </a:lnTo>
                <a:lnTo>
                  <a:pt x="450348" y="1993398"/>
                </a:lnTo>
                <a:lnTo>
                  <a:pt x="453975" y="1989542"/>
                </a:lnTo>
                <a:lnTo>
                  <a:pt x="457603" y="1985460"/>
                </a:lnTo>
                <a:lnTo>
                  <a:pt x="461004" y="1981377"/>
                </a:lnTo>
                <a:lnTo>
                  <a:pt x="464405" y="1976841"/>
                </a:lnTo>
                <a:lnTo>
                  <a:pt x="467353" y="1972305"/>
                </a:lnTo>
                <a:lnTo>
                  <a:pt x="470074" y="1967315"/>
                </a:lnTo>
                <a:lnTo>
                  <a:pt x="472794" y="1962552"/>
                </a:lnTo>
                <a:lnTo>
                  <a:pt x="474835" y="1957336"/>
                </a:lnTo>
                <a:lnTo>
                  <a:pt x="476876" y="1952119"/>
                </a:lnTo>
                <a:lnTo>
                  <a:pt x="478690" y="1947129"/>
                </a:lnTo>
                <a:lnTo>
                  <a:pt x="480277" y="1941686"/>
                </a:lnTo>
                <a:lnTo>
                  <a:pt x="481637" y="1936243"/>
                </a:lnTo>
                <a:lnTo>
                  <a:pt x="482544" y="1930799"/>
                </a:lnTo>
                <a:lnTo>
                  <a:pt x="483451" y="1924902"/>
                </a:lnTo>
                <a:lnTo>
                  <a:pt x="483904" y="1919232"/>
                </a:lnTo>
                <a:lnTo>
                  <a:pt x="483904" y="1913335"/>
                </a:lnTo>
                <a:lnTo>
                  <a:pt x="483904" y="1907665"/>
                </a:lnTo>
                <a:lnTo>
                  <a:pt x="483451" y="1901768"/>
                </a:lnTo>
                <a:lnTo>
                  <a:pt x="482544" y="1896325"/>
                </a:lnTo>
                <a:lnTo>
                  <a:pt x="481637" y="1890428"/>
                </a:lnTo>
                <a:lnTo>
                  <a:pt x="480277" y="1884985"/>
                </a:lnTo>
                <a:lnTo>
                  <a:pt x="478690" y="1879541"/>
                </a:lnTo>
                <a:lnTo>
                  <a:pt x="476876" y="1874325"/>
                </a:lnTo>
                <a:lnTo>
                  <a:pt x="474835" y="1869335"/>
                </a:lnTo>
                <a:lnTo>
                  <a:pt x="472794" y="1864345"/>
                </a:lnTo>
                <a:lnTo>
                  <a:pt x="470074" y="1859356"/>
                </a:lnTo>
                <a:lnTo>
                  <a:pt x="467353" y="1854366"/>
                </a:lnTo>
                <a:lnTo>
                  <a:pt x="464405" y="1850056"/>
                </a:lnTo>
                <a:lnTo>
                  <a:pt x="461004" y="1845747"/>
                </a:lnTo>
                <a:lnTo>
                  <a:pt x="457603" y="1841211"/>
                </a:lnTo>
                <a:lnTo>
                  <a:pt x="453975" y="1837129"/>
                </a:lnTo>
                <a:lnTo>
                  <a:pt x="450348" y="1833273"/>
                </a:lnTo>
                <a:lnTo>
                  <a:pt x="446266" y="1829417"/>
                </a:lnTo>
                <a:lnTo>
                  <a:pt x="442185" y="1826015"/>
                </a:lnTo>
                <a:lnTo>
                  <a:pt x="438104" y="1822613"/>
                </a:lnTo>
                <a:lnTo>
                  <a:pt x="433343" y="1819211"/>
                </a:lnTo>
                <a:lnTo>
                  <a:pt x="428581" y="1816262"/>
                </a:lnTo>
                <a:lnTo>
                  <a:pt x="424046" y="1813541"/>
                </a:lnTo>
                <a:lnTo>
                  <a:pt x="419058" y="1811273"/>
                </a:lnTo>
                <a:lnTo>
                  <a:pt x="413843" y="1808778"/>
                </a:lnTo>
                <a:lnTo>
                  <a:pt x="408628" y="1806737"/>
                </a:lnTo>
                <a:lnTo>
                  <a:pt x="403414" y="1804922"/>
                </a:lnTo>
                <a:lnTo>
                  <a:pt x="397972" y="1803334"/>
                </a:lnTo>
                <a:lnTo>
                  <a:pt x="392530" y="1801974"/>
                </a:lnTo>
                <a:lnTo>
                  <a:pt x="386862" y="1801293"/>
                </a:lnTo>
                <a:lnTo>
                  <a:pt x="381194" y="1800613"/>
                </a:lnTo>
                <a:lnTo>
                  <a:pt x="375298" y="1799932"/>
                </a:lnTo>
                <a:lnTo>
                  <a:pt x="369630" y="1799932"/>
                </a:lnTo>
                <a:lnTo>
                  <a:pt x="230188" y="1799932"/>
                </a:lnTo>
                <a:lnTo>
                  <a:pt x="230188" y="1385784"/>
                </a:lnTo>
                <a:lnTo>
                  <a:pt x="369630" y="1385784"/>
                </a:lnTo>
                <a:lnTo>
                  <a:pt x="375298" y="1385557"/>
                </a:lnTo>
                <a:lnTo>
                  <a:pt x="381194" y="1385331"/>
                </a:lnTo>
                <a:lnTo>
                  <a:pt x="386862" y="1384650"/>
                </a:lnTo>
                <a:lnTo>
                  <a:pt x="392530" y="1383516"/>
                </a:lnTo>
                <a:lnTo>
                  <a:pt x="397972" y="1382155"/>
                </a:lnTo>
                <a:lnTo>
                  <a:pt x="403414" y="1380795"/>
                </a:lnTo>
                <a:lnTo>
                  <a:pt x="408628" y="1378980"/>
                </a:lnTo>
                <a:lnTo>
                  <a:pt x="413843" y="1376712"/>
                </a:lnTo>
                <a:lnTo>
                  <a:pt x="419058" y="1374671"/>
                </a:lnTo>
                <a:lnTo>
                  <a:pt x="424046" y="1372176"/>
                </a:lnTo>
                <a:lnTo>
                  <a:pt x="428581" y="1369227"/>
                </a:lnTo>
                <a:lnTo>
                  <a:pt x="433343" y="1366506"/>
                </a:lnTo>
                <a:lnTo>
                  <a:pt x="438104" y="1363331"/>
                </a:lnTo>
                <a:lnTo>
                  <a:pt x="442185" y="1359928"/>
                </a:lnTo>
                <a:lnTo>
                  <a:pt x="446266" y="1356300"/>
                </a:lnTo>
                <a:lnTo>
                  <a:pt x="450348" y="1352671"/>
                </a:lnTo>
                <a:lnTo>
                  <a:pt x="453975" y="1348588"/>
                </a:lnTo>
                <a:lnTo>
                  <a:pt x="457603" y="1344732"/>
                </a:lnTo>
                <a:lnTo>
                  <a:pt x="461004" y="1340196"/>
                </a:lnTo>
                <a:lnTo>
                  <a:pt x="464405" y="1335887"/>
                </a:lnTo>
                <a:lnTo>
                  <a:pt x="467353" y="1331124"/>
                </a:lnTo>
                <a:lnTo>
                  <a:pt x="470074" y="1326588"/>
                </a:lnTo>
                <a:lnTo>
                  <a:pt x="472794" y="1321598"/>
                </a:lnTo>
                <a:lnTo>
                  <a:pt x="474835" y="1316608"/>
                </a:lnTo>
                <a:lnTo>
                  <a:pt x="476876" y="1311392"/>
                </a:lnTo>
                <a:lnTo>
                  <a:pt x="478690" y="1305949"/>
                </a:lnTo>
                <a:lnTo>
                  <a:pt x="480277" y="1300732"/>
                </a:lnTo>
                <a:lnTo>
                  <a:pt x="481637" y="1295289"/>
                </a:lnTo>
                <a:lnTo>
                  <a:pt x="482544" y="1289619"/>
                </a:lnTo>
                <a:lnTo>
                  <a:pt x="483451" y="1283948"/>
                </a:lnTo>
                <a:lnTo>
                  <a:pt x="483904" y="1278278"/>
                </a:lnTo>
                <a:lnTo>
                  <a:pt x="483904" y="1272381"/>
                </a:lnTo>
                <a:lnTo>
                  <a:pt x="483904" y="1266711"/>
                </a:lnTo>
                <a:lnTo>
                  <a:pt x="483451" y="1260814"/>
                </a:lnTo>
                <a:lnTo>
                  <a:pt x="482544" y="1255144"/>
                </a:lnTo>
                <a:lnTo>
                  <a:pt x="481637" y="1249474"/>
                </a:lnTo>
                <a:lnTo>
                  <a:pt x="480277" y="1244031"/>
                </a:lnTo>
                <a:lnTo>
                  <a:pt x="478690" y="1238814"/>
                </a:lnTo>
                <a:lnTo>
                  <a:pt x="476876" y="1233371"/>
                </a:lnTo>
                <a:lnTo>
                  <a:pt x="474835" y="1228154"/>
                </a:lnTo>
                <a:lnTo>
                  <a:pt x="472794" y="1223391"/>
                </a:lnTo>
                <a:lnTo>
                  <a:pt x="470074" y="1218401"/>
                </a:lnTo>
                <a:lnTo>
                  <a:pt x="467353" y="1213639"/>
                </a:lnTo>
                <a:lnTo>
                  <a:pt x="464405" y="1209102"/>
                </a:lnTo>
                <a:lnTo>
                  <a:pt x="461004" y="1204566"/>
                </a:lnTo>
                <a:lnTo>
                  <a:pt x="457603" y="1200257"/>
                </a:lnTo>
                <a:lnTo>
                  <a:pt x="453975" y="1196175"/>
                </a:lnTo>
                <a:lnTo>
                  <a:pt x="450348" y="1192092"/>
                </a:lnTo>
                <a:lnTo>
                  <a:pt x="446266" y="1188463"/>
                </a:lnTo>
                <a:lnTo>
                  <a:pt x="442185" y="1184834"/>
                </a:lnTo>
                <a:lnTo>
                  <a:pt x="438104" y="1181659"/>
                </a:lnTo>
                <a:lnTo>
                  <a:pt x="433343" y="1178484"/>
                </a:lnTo>
                <a:lnTo>
                  <a:pt x="428581" y="1175308"/>
                </a:lnTo>
                <a:lnTo>
                  <a:pt x="424046" y="1172813"/>
                </a:lnTo>
                <a:lnTo>
                  <a:pt x="419058" y="1170092"/>
                </a:lnTo>
                <a:lnTo>
                  <a:pt x="413843" y="1167824"/>
                </a:lnTo>
                <a:lnTo>
                  <a:pt x="408628" y="1165783"/>
                </a:lnTo>
                <a:lnTo>
                  <a:pt x="403414" y="1164195"/>
                </a:lnTo>
                <a:lnTo>
                  <a:pt x="397972" y="1162607"/>
                </a:lnTo>
                <a:lnTo>
                  <a:pt x="392530" y="1161246"/>
                </a:lnTo>
                <a:lnTo>
                  <a:pt x="386862" y="1160339"/>
                </a:lnTo>
                <a:lnTo>
                  <a:pt x="381194" y="1159432"/>
                </a:lnTo>
                <a:lnTo>
                  <a:pt x="375298" y="1158978"/>
                </a:lnTo>
                <a:lnTo>
                  <a:pt x="369630" y="1158978"/>
                </a:lnTo>
                <a:lnTo>
                  <a:pt x="230188" y="1158978"/>
                </a:lnTo>
                <a:lnTo>
                  <a:pt x="230188" y="744831"/>
                </a:lnTo>
                <a:lnTo>
                  <a:pt x="369630" y="744831"/>
                </a:lnTo>
                <a:lnTo>
                  <a:pt x="375298" y="744831"/>
                </a:lnTo>
                <a:lnTo>
                  <a:pt x="381194" y="744377"/>
                </a:lnTo>
                <a:lnTo>
                  <a:pt x="386862" y="743470"/>
                </a:lnTo>
                <a:lnTo>
                  <a:pt x="392530" y="742563"/>
                </a:lnTo>
                <a:lnTo>
                  <a:pt x="397972" y="741429"/>
                </a:lnTo>
                <a:lnTo>
                  <a:pt x="403414" y="739841"/>
                </a:lnTo>
                <a:lnTo>
                  <a:pt x="408628" y="738026"/>
                </a:lnTo>
                <a:lnTo>
                  <a:pt x="413843" y="735985"/>
                </a:lnTo>
                <a:lnTo>
                  <a:pt x="419058" y="733717"/>
                </a:lnTo>
                <a:lnTo>
                  <a:pt x="424046" y="731222"/>
                </a:lnTo>
                <a:lnTo>
                  <a:pt x="428581" y="728501"/>
                </a:lnTo>
                <a:lnTo>
                  <a:pt x="433343" y="725325"/>
                </a:lnTo>
                <a:lnTo>
                  <a:pt x="438104" y="722377"/>
                </a:lnTo>
                <a:lnTo>
                  <a:pt x="442185" y="718975"/>
                </a:lnTo>
                <a:lnTo>
                  <a:pt x="446266" y="715573"/>
                </a:lnTo>
                <a:lnTo>
                  <a:pt x="450348" y="711717"/>
                </a:lnTo>
                <a:lnTo>
                  <a:pt x="453975" y="707861"/>
                </a:lnTo>
                <a:lnTo>
                  <a:pt x="457603" y="703552"/>
                </a:lnTo>
                <a:lnTo>
                  <a:pt x="461004" y="699243"/>
                </a:lnTo>
                <a:lnTo>
                  <a:pt x="464405" y="694706"/>
                </a:lnTo>
                <a:lnTo>
                  <a:pt x="467353" y="690170"/>
                </a:lnTo>
                <a:lnTo>
                  <a:pt x="470074" y="685407"/>
                </a:lnTo>
                <a:lnTo>
                  <a:pt x="472794" y="680645"/>
                </a:lnTo>
                <a:lnTo>
                  <a:pt x="474835" y="675655"/>
                </a:lnTo>
                <a:lnTo>
                  <a:pt x="476876" y="670438"/>
                </a:lnTo>
                <a:lnTo>
                  <a:pt x="478690" y="665222"/>
                </a:lnTo>
                <a:lnTo>
                  <a:pt x="480277" y="659778"/>
                </a:lnTo>
                <a:lnTo>
                  <a:pt x="481637" y="654335"/>
                </a:lnTo>
                <a:lnTo>
                  <a:pt x="482544" y="648665"/>
                </a:lnTo>
                <a:lnTo>
                  <a:pt x="483451" y="642995"/>
                </a:lnTo>
                <a:lnTo>
                  <a:pt x="483904" y="637325"/>
                </a:lnTo>
                <a:lnTo>
                  <a:pt x="483904" y="631428"/>
                </a:lnTo>
                <a:lnTo>
                  <a:pt x="483904" y="625531"/>
                </a:lnTo>
                <a:lnTo>
                  <a:pt x="483451" y="619861"/>
                </a:lnTo>
                <a:lnTo>
                  <a:pt x="482544" y="614190"/>
                </a:lnTo>
                <a:lnTo>
                  <a:pt x="481637" y="608747"/>
                </a:lnTo>
                <a:lnTo>
                  <a:pt x="480277" y="603077"/>
                </a:lnTo>
                <a:lnTo>
                  <a:pt x="478690" y="597860"/>
                </a:lnTo>
                <a:lnTo>
                  <a:pt x="476876" y="592417"/>
                </a:lnTo>
                <a:lnTo>
                  <a:pt x="474835" y="587427"/>
                </a:lnTo>
                <a:lnTo>
                  <a:pt x="472794" y="582211"/>
                </a:lnTo>
                <a:lnTo>
                  <a:pt x="470074" y="577448"/>
                </a:lnTo>
                <a:lnTo>
                  <a:pt x="467353" y="572685"/>
                </a:lnTo>
                <a:lnTo>
                  <a:pt x="464405" y="567922"/>
                </a:lnTo>
                <a:lnTo>
                  <a:pt x="461004" y="563613"/>
                </a:lnTo>
                <a:lnTo>
                  <a:pt x="457603" y="559530"/>
                </a:lnTo>
                <a:lnTo>
                  <a:pt x="453975" y="555221"/>
                </a:lnTo>
                <a:lnTo>
                  <a:pt x="450348" y="551138"/>
                </a:lnTo>
                <a:lnTo>
                  <a:pt x="446266" y="547509"/>
                </a:lnTo>
                <a:lnTo>
                  <a:pt x="442185" y="543881"/>
                </a:lnTo>
                <a:lnTo>
                  <a:pt x="438104" y="540478"/>
                </a:lnTo>
                <a:lnTo>
                  <a:pt x="433343" y="537303"/>
                </a:lnTo>
                <a:lnTo>
                  <a:pt x="428581" y="534581"/>
                </a:lnTo>
                <a:lnTo>
                  <a:pt x="424046" y="531633"/>
                </a:lnTo>
                <a:lnTo>
                  <a:pt x="419058" y="529138"/>
                </a:lnTo>
                <a:lnTo>
                  <a:pt x="413843" y="527097"/>
                </a:lnTo>
                <a:lnTo>
                  <a:pt x="408628" y="525056"/>
                </a:lnTo>
                <a:lnTo>
                  <a:pt x="403414" y="523241"/>
                </a:lnTo>
                <a:lnTo>
                  <a:pt x="397972" y="521654"/>
                </a:lnTo>
                <a:lnTo>
                  <a:pt x="392530" y="520293"/>
                </a:lnTo>
                <a:lnTo>
                  <a:pt x="386862" y="519159"/>
                </a:lnTo>
                <a:lnTo>
                  <a:pt x="381194" y="518478"/>
                </a:lnTo>
                <a:lnTo>
                  <a:pt x="375298" y="518251"/>
                </a:lnTo>
                <a:lnTo>
                  <a:pt x="369630" y="518025"/>
                </a:lnTo>
                <a:lnTo>
                  <a:pt x="230188" y="518025"/>
                </a:lnTo>
                <a:lnTo>
                  <a:pt x="230188" y="229074"/>
                </a:lnTo>
                <a:lnTo>
                  <a:pt x="230415" y="217053"/>
                </a:lnTo>
                <a:lnTo>
                  <a:pt x="231322" y="205713"/>
                </a:lnTo>
                <a:lnTo>
                  <a:pt x="232682" y="194372"/>
                </a:lnTo>
                <a:lnTo>
                  <a:pt x="234723" y="183032"/>
                </a:lnTo>
                <a:lnTo>
                  <a:pt x="237444" y="172145"/>
                </a:lnTo>
                <a:lnTo>
                  <a:pt x="240391" y="161032"/>
                </a:lnTo>
                <a:lnTo>
                  <a:pt x="244019" y="150599"/>
                </a:lnTo>
                <a:lnTo>
                  <a:pt x="248327" y="140166"/>
                </a:lnTo>
                <a:lnTo>
                  <a:pt x="252862" y="129960"/>
                </a:lnTo>
                <a:lnTo>
                  <a:pt x="257850" y="120207"/>
                </a:lnTo>
                <a:lnTo>
                  <a:pt x="263518" y="110681"/>
                </a:lnTo>
                <a:lnTo>
                  <a:pt x="269413" y="101155"/>
                </a:lnTo>
                <a:lnTo>
                  <a:pt x="275762" y="92083"/>
                </a:lnTo>
                <a:lnTo>
                  <a:pt x="282564" y="83691"/>
                </a:lnTo>
                <a:lnTo>
                  <a:pt x="289819" y="75299"/>
                </a:lnTo>
                <a:lnTo>
                  <a:pt x="297528" y="67361"/>
                </a:lnTo>
                <a:lnTo>
                  <a:pt x="305237" y="59650"/>
                </a:lnTo>
                <a:lnTo>
                  <a:pt x="313626" y="52392"/>
                </a:lnTo>
                <a:lnTo>
                  <a:pt x="322469" y="45815"/>
                </a:lnTo>
                <a:lnTo>
                  <a:pt x="331085" y="39237"/>
                </a:lnTo>
                <a:lnTo>
                  <a:pt x="340608" y="33340"/>
                </a:lnTo>
                <a:lnTo>
                  <a:pt x="350131" y="27897"/>
                </a:lnTo>
                <a:lnTo>
                  <a:pt x="359880" y="22680"/>
                </a:lnTo>
                <a:lnTo>
                  <a:pt x="370084" y="18371"/>
                </a:lnTo>
                <a:lnTo>
                  <a:pt x="380513" y="14062"/>
                </a:lnTo>
                <a:lnTo>
                  <a:pt x="391170" y="10433"/>
                </a:lnTo>
                <a:lnTo>
                  <a:pt x="402053" y="7258"/>
                </a:lnTo>
                <a:lnTo>
                  <a:pt x="413163" y="4763"/>
                </a:lnTo>
                <a:lnTo>
                  <a:pt x="424273" y="2722"/>
                </a:lnTo>
                <a:lnTo>
                  <a:pt x="435610" y="1134"/>
                </a:lnTo>
                <a:lnTo>
                  <a:pt x="447400" y="453"/>
                </a:lnTo>
                <a:lnTo>
                  <a:pt x="458964" y="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8459" name="平行四边形 2"/>
          <p:cNvSpPr>
            <a:spLocks noChangeArrowheads="true"/>
          </p:cNvSpPr>
          <p:nvPr/>
        </p:nvSpPr>
        <p:spPr bwMode="auto">
          <a:xfrm rot="747658">
            <a:off x="2403475" y="4213225"/>
            <a:ext cx="9237663" cy="2312988"/>
          </a:xfrm>
          <a:custGeom>
            <a:avLst/>
            <a:gdLst>
              <a:gd name="T0" fmla="*/ 0 w 7595382"/>
              <a:gd name="T1" fmla="*/ 4164741 h 1901232"/>
              <a:gd name="T2" fmla="*/ 11269085 w 7595382"/>
              <a:gd name="T3" fmla="*/ 476832 h 1901232"/>
              <a:gd name="T4" fmla="*/ 16618804 w 7595382"/>
              <a:gd name="T5" fmla="*/ 0 h 1901232"/>
              <a:gd name="T6" fmla="*/ 10870661 w 7595382"/>
              <a:gd name="T7" fmla="*/ 4164741 h 1901232"/>
              <a:gd name="T8" fmla="*/ 0 w 7595382"/>
              <a:gd name="T9" fmla="*/ 4164741 h 19012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595382"/>
              <a:gd name="T16" fmla="*/ 0 h 1901232"/>
              <a:gd name="T17" fmla="*/ 7595382 w 7595382"/>
              <a:gd name="T18" fmla="*/ 1901232 h 19012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595382" h="1901232">
                <a:moveTo>
                  <a:pt x="0" y="1901232"/>
                </a:moveTo>
                <a:lnTo>
                  <a:pt x="5150373" y="217677"/>
                </a:lnTo>
                <a:lnTo>
                  <a:pt x="7595382" y="0"/>
                </a:lnTo>
                <a:lnTo>
                  <a:pt x="4968279" y="1901232"/>
                </a:lnTo>
                <a:lnTo>
                  <a:pt x="0" y="1901232"/>
                </a:lnTo>
                <a:close/>
              </a:path>
            </a:pathLst>
          </a:custGeom>
          <a:solidFill>
            <a:srgbClr val="009999"/>
          </a:solidFill>
          <a:ln w="9525">
            <a:noFill/>
            <a:round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4" name="组合 71"/>
          <p:cNvGrpSpPr/>
          <p:nvPr/>
        </p:nvGrpSpPr>
        <p:grpSpPr bwMode="auto">
          <a:xfrm>
            <a:off x="3586163" y="5137150"/>
            <a:ext cx="6985000" cy="1079500"/>
            <a:chOff x="0" y="0"/>
            <a:chExt cx="6985673" cy="1079499"/>
          </a:xfrm>
        </p:grpSpPr>
        <p:grpSp>
          <p:nvGrpSpPr>
            <p:cNvPr id="29753" name="Group 8"/>
            <p:cNvGrpSpPr/>
            <p:nvPr/>
          </p:nvGrpSpPr>
          <p:grpSpPr bwMode="auto">
            <a:xfrm>
              <a:off x="0" y="388027"/>
              <a:ext cx="532885" cy="139071"/>
              <a:chOff x="0" y="0"/>
              <a:chExt cx="438150" cy="114300"/>
            </a:xfrm>
          </p:grpSpPr>
          <p:sp>
            <p:nvSpPr>
              <p:cNvPr id="29780" name="同心圆 4"/>
              <p:cNvSpPr>
                <a:spLocks noChangeArrowheads="true"/>
              </p:cNvSpPr>
              <p:nvPr/>
            </p:nvSpPr>
            <p:spPr bwMode="auto">
              <a:xfrm>
                <a:off x="0" y="0"/>
                <a:ext cx="438150" cy="114300"/>
              </a:xfrm>
              <a:custGeom>
                <a:avLst/>
                <a:gdLst>
                  <a:gd name="T0" fmla="*/ 0 w 21600"/>
                  <a:gd name="T1" fmla="*/ 8468259 h 21600"/>
                  <a:gd name="T2" fmla="*/ 1828521618 w 21600"/>
                  <a:gd name="T3" fmla="*/ 0 h 21600"/>
                  <a:gd name="T4" fmla="*/ 2147483646 w 21600"/>
                  <a:gd name="T5" fmla="*/ 8468259 h 21600"/>
                  <a:gd name="T6" fmla="*/ 1828521618 w 21600"/>
                  <a:gd name="T7" fmla="*/ 16936514 h 21600"/>
                  <a:gd name="T8" fmla="*/ 0 w 21600"/>
                  <a:gd name="T9" fmla="*/ 8468259 h 21600"/>
                  <a:gd name="T10" fmla="*/ 914264927 w 21600"/>
                  <a:gd name="T11" fmla="*/ 8468259 h 21600"/>
                  <a:gd name="T12" fmla="*/ 1828521618 w 21600"/>
                  <a:gd name="T13" fmla="*/ 12702371 h 21600"/>
                  <a:gd name="T14" fmla="*/ 2147483646 w 21600"/>
                  <a:gd name="T15" fmla="*/ 8468259 h 21600"/>
                  <a:gd name="T16" fmla="*/ 1828521618 w 21600"/>
                  <a:gd name="T17" fmla="*/ 4234117 h 21600"/>
                  <a:gd name="T18" fmla="*/ 914264927 w 21600"/>
                  <a:gd name="T19" fmla="*/ 8468259 h 2160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1600"/>
                  <a:gd name="T31" fmla="*/ 0 h 21600"/>
                  <a:gd name="T32" fmla="*/ 21600 w 21600"/>
                  <a:gd name="T33" fmla="*/ 21600 h 21600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5400" y="10800"/>
                    </a:moveTo>
                    <a:cubicBezTo>
                      <a:pt x="5400" y="13782"/>
                      <a:pt x="7818" y="16200"/>
                      <a:pt x="10800" y="16200"/>
                    </a:cubicBezTo>
                    <a:cubicBezTo>
                      <a:pt x="13782" y="16200"/>
                      <a:pt x="16200" y="13782"/>
                      <a:pt x="16200" y="10800"/>
                    </a:cubicBezTo>
                    <a:cubicBezTo>
                      <a:pt x="16200" y="7818"/>
                      <a:pt x="13782" y="5400"/>
                      <a:pt x="10800" y="5400"/>
                    </a:cubicBezTo>
                    <a:cubicBezTo>
                      <a:pt x="7818" y="5400"/>
                      <a:pt x="5400" y="7818"/>
                      <a:pt x="5400" y="10800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rgbClr val="42719B"/>
                </a:solidFill>
                <a:miter lim="800000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9781" name="椭圆 5"/>
              <p:cNvSpPr>
                <a:spLocks noChangeArrowheads="true"/>
              </p:cNvSpPr>
              <p:nvPr/>
            </p:nvSpPr>
            <p:spPr bwMode="auto">
              <a:xfrm>
                <a:off x="129075" y="39150"/>
                <a:ext cx="180000" cy="360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rgbClr val="42719B"/>
                </a:solidFill>
                <a:miter lim="800000"/>
              </a:ln>
            </p:spPr>
            <p:txBody>
              <a:bodyPr anchor="ctr"/>
              <a:lstStyle/>
              <a:p>
                <a:pPr algn="ctr" eaLnBrk="1" hangingPunct="1"/>
                <a:endParaRPr lang="zh-CN" altLang="zh-CN">
                  <a:solidFill>
                    <a:srgbClr val="FFFFFF"/>
                  </a:solidFill>
                  <a:latin typeface="Calibri" pitchFamily="34" charset="0"/>
                  <a:ea typeface="宋体" pitchFamily="2" charset="-122"/>
                  <a:sym typeface="宋体" pitchFamily="2" charset="-122"/>
                </a:endParaRPr>
              </a:p>
            </p:txBody>
          </p:sp>
        </p:grpSp>
        <p:grpSp>
          <p:nvGrpSpPr>
            <p:cNvPr id="29754" name="Group 11"/>
            <p:cNvGrpSpPr/>
            <p:nvPr/>
          </p:nvGrpSpPr>
          <p:grpSpPr bwMode="auto">
            <a:xfrm>
              <a:off x="1424888" y="340392"/>
              <a:ext cx="532885" cy="139071"/>
              <a:chOff x="0" y="0"/>
              <a:chExt cx="438150" cy="114300"/>
            </a:xfrm>
          </p:grpSpPr>
          <p:sp>
            <p:nvSpPr>
              <p:cNvPr id="29778" name="同心圆 60"/>
              <p:cNvSpPr>
                <a:spLocks noChangeArrowheads="true"/>
              </p:cNvSpPr>
              <p:nvPr/>
            </p:nvSpPr>
            <p:spPr bwMode="auto">
              <a:xfrm>
                <a:off x="0" y="0"/>
                <a:ext cx="438150" cy="114300"/>
              </a:xfrm>
              <a:custGeom>
                <a:avLst/>
                <a:gdLst>
                  <a:gd name="T0" fmla="*/ 0 w 21600"/>
                  <a:gd name="T1" fmla="*/ 8468259 h 21600"/>
                  <a:gd name="T2" fmla="*/ 1828521618 w 21600"/>
                  <a:gd name="T3" fmla="*/ 0 h 21600"/>
                  <a:gd name="T4" fmla="*/ 2147483646 w 21600"/>
                  <a:gd name="T5" fmla="*/ 8468259 h 21600"/>
                  <a:gd name="T6" fmla="*/ 1828521618 w 21600"/>
                  <a:gd name="T7" fmla="*/ 16936514 h 21600"/>
                  <a:gd name="T8" fmla="*/ 0 w 21600"/>
                  <a:gd name="T9" fmla="*/ 8468259 h 21600"/>
                  <a:gd name="T10" fmla="*/ 914264927 w 21600"/>
                  <a:gd name="T11" fmla="*/ 8468259 h 21600"/>
                  <a:gd name="T12" fmla="*/ 1828521618 w 21600"/>
                  <a:gd name="T13" fmla="*/ 12702371 h 21600"/>
                  <a:gd name="T14" fmla="*/ 2147483646 w 21600"/>
                  <a:gd name="T15" fmla="*/ 8468259 h 21600"/>
                  <a:gd name="T16" fmla="*/ 1828521618 w 21600"/>
                  <a:gd name="T17" fmla="*/ 4234117 h 21600"/>
                  <a:gd name="T18" fmla="*/ 914264927 w 21600"/>
                  <a:gd name="T19" fmla="*/ 8468259 h 2160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1600"/>
                  <a:gd name="T31" fmla="*/ 0 h 21600"/>
                  <a:gd name="T32" fmla="*/ 21600 w 21600"/>
                  <a:gd name="T33" fmla="*/ 21600 h 21600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5400" y="10800"/>
                    </a:moveTo>
                    <a:cubicBezTo>
                      <a:pt x="5400" y="13782"/>
                      <a:pt x="7818" y="16200"/>
                      <a:pt x="10800" y="16200"/>
                    </a:cubicBezTo>
                    <a:cubicBezTo>
                      <a:pt x="13782" y="16200"/>
                      <a:pt x="16200" y="13782"/>
                      <a:pt x="16200" y="10800"/>
                    </a:cubicBezTo>
                    <a:cubicBezTo>
                      <a:pt x="16200" y="7818"/>
                      <a:pt x="13782" y="5400"/>
                      <a:pt x="10800" y="5400"/>
                    </a:cubicBezTo>
                    <a:cubicBezTo>
                      <a:pt x="7818" y="5400"/>
                      <a:pt x="5400" y="7818"/>
                      <a:pt x="5400" y="10800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rgbClr val="42719B"/>
                </a:solidFill>
                <a:miter lim="800000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9779" name="椭圆 61"/>
              <p:cNvSpPr>
                <a:spLocks noChangeArrowheads="true"/>
              </p:cNvSpPr>
              <p:nvPr/>
            </p:nvSpPr>
            <p:spPr bwMode="auto">
              <a:xfrm>
                <a:off x="129075" y="39150"/>
                <a:ext cx="180000" cy="360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rgbClr val="42719B"/>
                </a:solidFill>
                <a:miter lim="800000"/>
              </a:ln>
            </p:spPr>
            <p:txBody>
              <a:bodyPr anchor="ctr"/>
              <a:lstStyle/>
              <a:p>
                <a:pPr algn="ctr" eaLnBrk="1" hangingPunct="1"/>
                <a:endParaRPr lang="zh-CN" altLang="zh-CN">
                  <a:solidFill>
                    <a:srgbClr val="FFFFFF"/>
                  </a:solidFill>
                  <a:latin typeface="Calibri" pitchFamily="34" charset="0"/>
                  <a:ea typeface="宋体" pitchFamily="2" charset="-122"/>
                  <a:sym typeface="宋体" pitchFamily="2" charset="-122"/>
                </a:endParaRPr>
              </a:p>
            </p:txBody>
          </p:sp>
        </p:grpSp>
        <p:grpSp>
          <p:nvGrpSpPr>
            <p:cNvPr id="29755" name="Group 14"/>
            <p:cNvGrpSpPr/>
            <p:nvPr/>
          </p:nvGrpSpPr>
          <p:grpSpPr bwMode="auto">
            <a:xfrm>
              <a:off x="2282136" y="654582"/>
              <a:ext cx="621704" cy="162251"/>
              <a:chOff x="0" y="0"/>
              <a:chExt cx="438150" cy="114300"/>
            </a:xfrm>
          </p:grpSpPr>
          <p:sp>
            <p:nvSpPr>
              <p:cNvPr id="29776" name="同心圆 64"/>
              <p:cNvSpPr>
                <a:spLocks noChangeArrowheads="true"/>
              </p:cNvSpPr>
              <p:nvPr/>
            </p:nvSpPr>
            <p:spPr bwMode="auto">
              <a:xfrm>
                <a:off x="0" y="0"/>
                <a:ext cx="438150" cy="114300"/>
              </a:xfrm>
              <a:custGeom>
                <a:avLst/>
                <a:gdLst>
                  <a:gd name="T0" fmla="*/ 0 w 21600"/>
                  <a:gd name="T1" fmla="*/ 8468259 h 21600"/>
                  <a:gd name="T2" fmla="*/ 1828521618 w 21600"/>
                  <a:gd name="T3" fmla="*/ 0 h 21600"/>
                  <a:gd name="T4" fmla="*/ 2147483646 w 21600"/>
                  <a:gd name="T5" fmla="*/ 8468259 h 21600"/>
                  <a:gd name="T6" fmla="*/ 1828521618 w 21600"/>
                  <a:gd name="T7" fmla="*/ 16936514 h 21600"/>
                  <a:gd name="T8" fmla="*/ 0 w 21600"/>
                  <a:gd name="T9" fmla="*/ 8468259 h 21600"/>
                  <a:gd name="T10" fmla="*/ 914264927 w 21600"/>
                  <a:gd name="T11" fmla="*/ 8468259 h 21600"/>
                  <a:gd name="T12" fmla="*/ 1828521618 w 21600"/>
                  <a:gd name="T13" fmla="*/ 12702371 h 21600"/>
                  <a:gd name="T14" fmla="*/ 2147483646 w 21600"/>
                  <a:gd name="T15" fmla="*/ 8468259 h 21600"/>
                  <a:gd name="T16" fmla="*/ 1828521618 w 21600"/>
                  <a:gd name="T17" fmla="*/ 4234117 h 21600"/>
                  <a:gd name="T18" fmla="*/ 914264927 w 21600"/>
                  <a:gd name="T19" fmla="*/ 8468259 h 2160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1600"/>
                  <a:gd name="T31" fmla="*/ 0 h 21600"/>
                  <a:gd name="T32" fmla="*/ 21600 w 21600"/>
                  <a:gd name="T33" fmla="*/ 21600 h 21600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5400" y="10800"/>
                    </a:moveTo>
                    <a:cubicBezTo>
                      <a:pt x="5400" y="13782"/>
                      <a:pt x="7818" y="16200"/>
                      <a:pt x="10800" y="16200"/>
                    </a:cubicBezTo>
                    <a:cubicBezTo>
                      <a:pt x="13782" y="16200"/>
                      <a:pt x="16200" y="13782"/>
                      <a:pt x="16200" y="10800"/>
                    </a:cubicBezTo>
                    <a:cubicBezTo>
                      <a:pt x="16200" y="7818"/>
                      <a:pt x="13782" y="5400"/>
                      <a:pt x="10800" y="5400"/>
                    </a:cubicBezTo>
                    <a:cubicBezTo>
                      <a:pt x="7818" y="5400"/>
                      <a:pt x="5400" y="7818"/>
                      <a:pt x="5400" y="10800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rgbClr val="42719B"/>
                </a:solidFill>
                <a:miter lim="800000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9777" name="椭圆 66"/>
              <p:cNvSpPr>
                <a:spLocks noChangeArrowheads="true"/>
              </p:cNvSpPr>
              <p:nvPr/>
            </p:nvSpPr>
            <p:spPr bwMode="auto">
              <a:xfrm>
                <a:off x="129075" y="39150"/>
                <a:ext cx="180000" cy="360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rgbClr val="42719B"/>
                </a:solidFill>
                <a:miter lim="800000"/>
              </a:ln>
            </p:spPr>
            <p:txBody>
              <a:bodyPr anchor="ctr"/>
              <a:lstStyle/>
              <a:p>
                <a:pPr algn="ctr" eaLnBrk="1" hangingPunct="1"/>
                <a:endParaRPr lang="zh-CN" altLang="zh-CN">
                  <a:solidFill>
                    <a:srgbClr val="FFFFFF"/>
                  </a:solidFill>
                  <a:latin typeface="Calibri" pitchFamily="34" charset="0"/>
                  <a:ea typeface="宋体" pitchFamily="2" charset="-122"/>
                  <a:sym typeface="宋体" pitchFamily="2" charset="-122"/>
                </a:endParaRPr>
              </a:p>
            </p:txBody>
          </p:sp>
        </p:grpSp>
        <p:grpSp>
          <p:nvGrpSpPr>
            <p:cNvPr id="29756" name="Group 17"/>
            <p:cNvGrpSpPr/>
            <p:nvPr/>
          </p:nvGrpSpPr>
          <p:grpSpPr bwMode="auto">
            <a:xfrm>
              <a:off x="3407904" y="427952"/>
              <a:ext cx="532885" cy="139071"/>
              <a:chOff x="0" y="0"/>
              <a:chExt cx="438150" cy="114300"/>
            </a:xfrm>
          </p:grpSpPr>
          <p:sp>
            <p:nvSpPr>
              <p:cNvPr id="29774" name="同心圆 68"/>
              <p:cNvSpPr>
                <a:spLocks noChangeArrowheads="true"/>
              </p:cNvSpPr>
              <p:nvPr/>
            </p:nvSpPr>
            <p:spPr bwMode="auto">
              <a:xfrm>
                <a:off x="0" y="0"/>
                <a:ext cx="438150" cy="114300"/>
              </a:xfrm>
              <a:custGeom>
                <a:avLst/>
                <a:gdLst>
                  <a:gd name="T0" fmla="*/ 0 w 21600"/>
                  <a:gd name="T1" fmla="*/ 8468259 h 21600"/>
                  <a:gd name="T2" fmla="*/ 1828521618 w 21600"/>
                  <a:gd name="T3" fmla="*/ 0 h 21600"/>
                  <a:gd name="T4" fmla="*/ 2147483646 w 21600"/>
                  <a:gd name="T5" fmla="*/ 8468259 h 21600"/>
                  <a:gd name="T6" fmla="*/ 1828521618 w 21600"/>
                  <a:gd name="T7" fmla="*/ 16936514 h 21600"/>
                  <a:gd name="T8" fmla="*/ 0 w 21600"/>
                  <a:gd name="T9" fmla="*/ 8468259 h 21600"/>
                  <a:gd name="T10" fmla="*/ 914264927 w 21600"/>
                  <a:gd name="T11" fmla="*/ 8468259 h 21600"/>
                  <a:gd name="T12" fmla="*/ 1828521618 w 21600"/>
                  <a:gd name="T13" fmla="*/ 12702371 h 21600"/>
                  <a:gd name="T14" fmla="*/ 2147483646 w 21600"/>
                  <a:gd name="T15" fmla="*/ 8468259 h 21600"/>
                  <a:gd name="T16" fmla="*/ 1828521618 w 21600"/>
                  <a:gd name="T17" fmla="*/ 4234117 h 21600"/>
                  <a:gd name="T18" fmla="*/ 914264927 w 21600"/>
                  <a:gd name="T19" fmla="*/ 8468259 h 2160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1600"/>
                  <a:gd name="T31" fmla="*/ 0 h 21600"/>
                  <a:gd name="T32" fmla="*/ 21600 w 21600"/>
                  <a:gd name="T33" fmla="*/ 21600 h 21600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5400" y="10800"/>
                    </a:moveTo>
                    <a:cubicBezTo>
                      <a:pt x="5400" y="13782"/>
                      <a:pt x="7818" y="16200"/>
                      <a:pt x="10800" y="16200"/>
                    </a:cubicBezTo>
                    <a:cubicBezTo>
                      <a:pt x="13782" y="16200"/>
                      <a:pt x="16200" y="13782"/>
                      <a:pt x="16200" y="10800"/>
                    </a:cubicBezTo>
                    <a:cubicBezTo>
                      <a:pt x="16200" y="7818"/>
                      <a:pt x="13782" y="5400"/>
                      <a:pt x="10800" y="5400"/>
                    </a:cubicBezTo>
                    <a:cubicBezTo>
                      <a:pt x="7818" y="5400"/>
                      <a:pt x="5400" y="7818"/>
                      <a:pt x="5400" y="10800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rgbClr val="42719B"/>
                </a:solidFill>
                <a:miter lim="800000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9775" name="椭圆 73"/>
              <p:cNvSpPr>
                <a:spLocks noChangeArrowheads="true"/>
              </p:cNvSpPr>
              <p:nvPr/>
            </p:nvSpPr>
            <p:spPr bwMode="auto">
              <a:xfrm>
                <a:off x="129075" y="39150"/>
                <a:ext cx="180000" cy="360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rgbClr val="42719B"/>
                </a:solidFill>
                <a:miter lim="800000"/>
              </a:ln>
            </p:spPr>
            <p:txBody>
              <a:bodyPr anchor="ctr"/>
              <a:lstStyle/>
              <a:p>
                <a:pPr algn="ctr" eaLnBrk="1" hangingPunct="1"/>
                <a:endParaRPr lang="zh-CN" altLang="zh-CN">
                  <a:solidFill>
                    <a:srgbClr val="FFFFFF"/>
                  </a:solidFill>
                  <a:latin typeface="Calibri" pitchFamily="34" charset="0"/>
                  <a:ea typeface="宋体" pitchFamily="2" charset="-122"/>
                  <a:sym typeface="宋体" pitchFamily="2" charset="-122"/>
                </a:endParaRPr>
              </a:p>
            </p:txBody>
          </p:sp>
        </p:grpSp>
        <p:grpSp>
          <p:nvGrpSpPr>
            <p:cNvPr id="29757" name="Group 20"/>
            <p:cNvGrpSpPr/>
            <p:nvPr/>
          </p:nvGrpSpPr>
          <p:grpSpPr bwMode="auto">
            <a:xfrm>
              <a:off x="4386436" y="869610"/>
              <a:ext cx="804241" cy="209889"/>
              <a:chOff x="0" y="0"/>
              <a:chExt cx="438150" cy="114300"/>
            </a:xfrm>
          </p:grpSpPr>
          <p:sp>
            <p:nvSpPr>
              <p:cNvPr id="29772" name="同心圆 75"/>
              <p:cNvSpPr>
                <a:spLocks noChangeArrowheads="true"/>
              </p:cNvSpPr>
              <p:nvPr/>
            </p:nvSpPr>
            <p:spPr bwMode="auto">
              <a:xfrm>
                <a:off x="0" y="0"/>
                <a:ext cx="438150" cy="114300"/>
              </a:xfrm>
              <a:custGeom>
                <a:avLst/>
                <a:gdLst>
                  <a:gd name="T0" fmla="*/ 0 w 21600"/>
                  <a:gd name="T1" fmla="*/ 8468259 h 21600"/>
                  <a:gd name="T2" fmla="*/ 1828521618 w 21600"/>
                  <a:gd name="T3" fmla="*/ 0 h 21600"/>
                  <a:gd name="T4" fmla="*/ 2147483646 w 21600"/>
                  <a:gd name="T5" fmla="*/ 8468259 h 21600"/>
                  <a:gd name="T6" fmla="*/ 1828521618 w 21600"/>
                  <a:gd name="T7" fmla="*/ 16936514 h 21600"/>
                  <a:gd name="T8" fmla="*/ 0 w 21600"/>
                  <a:gd name="T9" fmla="*/ 8468259 h 21600"/>
                  <a:gd name="T10" fmla="*/ 914264927 w 21600"/>
                  <a:gd name="T11" fmla="*/ 8468259 h 21600"/>
                  <a:gd name="T12" fmla="*/ 1828521618 w 21600"/>
                  <a:gd name="T13" fmla="*/ 12702371 h 21600"/>
                  <a:gd name="T14" fmla="*/ 2147483646 w 21600"/>
                  <a:gd name="T15" fmla="*/ 8468259 h 21600"/>
                  <a:gd name="T16" fmla="*/ 1828521618 w 21600"/>
                  <a:gd name="T17" fmla="*/ 4234117 h 21600"/>
                  <a:gd name="T18" fmla="*/ 914264927 w 21600"/>
                  <a:gd name="T19" fmla="*/ 8468259 h 2160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1600"/>
                  <a:gd name="T31" fmla="*/ 0 h 21600"/>
                  <a:gd name="T32" fmla="*/ 21600 w 21600"/>
                  <a:gd name="T33" fmla="*/ 21600 h 21600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5400" y="10800"/>
                    </a:moveTo>
                    <a:cubicBezTo>
                      <a:pt x="5400" y="13782"/>
                      <a:pt x="7818" y="16200"/>
                      <a:pt x="10800" y="16200"/>
                    </a:cubicBezTo>
                    <a:cubicBezTo>
                      <a:pt x="13782" y="16200"/>
                      <a:pt x="16200" y="13782"/>
                      <a:pt x="16200" y="10800"/>
                    </a:cubicBezTo>
                    <a:cubicBezTo>
                      <a:pt x="16200" y="7818"/>
                      <a:pt x="13782" y="5400"/>
                      <a:pt x="10800" y="5400"/>
                    </a:cubicBezTo>
                    <a:cubicBezTo>
                      <a:pt x="7818" y="5400"/>
                      <a:pt x="5400" y="7818"/>
                      <a:pt x="5400" y="10800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rgbClr val="42719B"/>
                </a:solidFill>
                <a:miter lim="800000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9773" name="椭圆 77"/>
              <p:cNvSpPr>
                <a:spLocks noChangeArrowheads="true"/>
              </p:cNvSpPr>
              <p:nvPr/>
            </p:nvSpPr>
            <p:spPr bwMode="auto">
              <a:xfrm>
                <a:off x="129075" y="39150"/>
                <a:ext cx="180000" cy="360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rgbClr val="42719B"/>
                </a:solidFill>
                <a:miter lim="800000"/>
              </a:ln>
            </p:spPr>
            <p:txBody>
              <a:bodyPr anchor="ctr"/>
              <a:lstStyle/>
              <a:p>
                <a:pPr algn="ctr" eaLnBrk="1" hangingPunct="1"/>
                <a:endParaRPr lang="zh-CN" altLang="zh-CN">
                  <a:solidFill>
                    <a:srgbClr val="FFFFFF"/>
                  </a:solidFill>
                  <a:latin typeface="Calibri" pitchFamily="34" charset="0"/>
                  <a:ea typeface="宋体" pitchFamily="2" charset="-122"/>
                  <a:sym typeface="宋体" pitchFamily="2" charset="-122"/>
                </a:endParaRPr>
              </a:p>
            </p:txBody>
          </p:sp>
        </p:grpSp>
        <p:grpSp>
          <p:nvGrpSpPr>
            <p:cNvPr id="29758" name="Group 23"/>
            <p:cNvGrpSpPr/>
            <p:nvPr/>
          </p:nvGrpSpPr>
          <p:grpSpPr bwMode="auto">
            <a:xfrm>
              <a:off x="5439149" y="0"/>
              <a:ext cx="532885" cy="139071"/>
              <a:chOff x="0" y="0"/>
              <a:chExt cx="438150" cy="114300"/>
            </a:xfrm>
          </p:grpSpPr>
          <p:sp>
            <p:nvSpPr>
              <p:cNvPr id="29770" name="同心圆 79"/>
              <p:cNvSpPr>
                <a:spLocks noChangeArrowheads="true"/>
              </p:cNvSpPr>
              <p:nvPr/>
            </p:nvSpPr>
            <p:spPr bwMode="auto">
              <a:xfrm>
                <a:off x="0" y="0"/>
                <a:ext cx="438150" cy="114300"/>
              </a:xfrm>
              <a:custGeom>
                <a:avLst/>
                <a:gdLst>
                  <a:gd name="T0" fmla="*/ 0 w 21600"/>
                  <a:gd name="T1" fmla="*/ 8468259 h 21600"/>
                  <a:gd name="T2" fmla="*/ 1828521618 w 21600"/>
                  <a:gd name="T3" fmla="*/ 0 h 21600"/>
                  <a:gd name="T4" fmla="*/ 2147483646 w 21600"/>
                  <a:gd name="T5" fmla="*/ 8468259 h 21600"/>
                  <a:gd name="T6" fmla="*/ 1828521618 w 21600"/>
                  <a:gd name="T7" fmla="*/ 16936514 h 21600"/>
                  <a:gd name="T8" fmla="*/ 0 w 21600"/>
                  <a:gd name="T9" fmla="*/ 8468259 h 21600"/>
                  <a:gd name="T10" fmla="*/ 914264927 w 21600"/>
                  <a:gd name="T11" fmla="*/ 8468259 h 21600"/>
                  <a:gd name="T12" fmla="*/ 1828521618 w 21600"/>
                  <a:gd name="T13" fmla="*/ 12702371 h 21600"/>
                  <a:gd name="T14" fmla="*/ 2147483646 w 21600"/>
                  <a:gd name="T15" fmla="*/ 8468259 h 21600"/>
                  <a:gd name="T16" fmla="*/ 1828521618 w 21600"/>
                  <a:gd name="T17" fmla="*/ 4234117 h 21600"/>
                  <a:gd name="T18" fmla="*/ 914264927 w 21600"/>
                  <a:gd name="T19" fmla="*/ 8468259 h 2160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1600"/>
                  <a:gd name="T31" fmla="*/ 0 h 21600"/>
                  <a:gd name="T32" fmla="*/ 21600 w 21600"/>
                  <a:gd name="T33" fmla="*/ 21600 h 21600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5400" y="10800"/>
                    </a:moveTo>
                    <a:cubicBezTo>
                      <a:pt x="5400" y="13782"/>
                      <a:pt x="7818" y="16200"/>
                      <a:pt x="10800" y="16200"/>
                    </a:cubicBezTo>
                    <a:cubicBezTo>
                      <a:pt x="13782" y="16200"/>
                      <a:pt x="16200" y="13782"/>
                      <a:pt x="16200" y="10800"/>
                    </a:cubicBezTo>
                    <a:cubicBezTo>
                      <a:pt x="16200" y="7818"/>
                      <a:pt x="13782" y="5400"/>
                      <a:pt x="10800" y="5400"/>
                    </a:cubicBezTo>
                    <a:cubicBezTo>
                      <a:pt x="7818" y="5400"/>
                      <a:pt x="5400" y="7818"/>
                      <a:pt x="5400" y="10800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rgbClr val="42719B"/>
                </a:solidFill>
                <a:miter lim="800000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9771" name="椭圆 80"/>
              <p:cNvSpPr>
                <a:spLocks noChangeArrowheads="true"/>
              </p:cNvSpPr>
              <p:nvPr/>
            </p:nvSpPr>
            <p:spPr bwMode="auto">
              <a:xfrm>
                <a:off x="129075" y="39150"/>
                <a:ext cx="180000" cy="360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rgbClr val="42719B"/>
                </a:solidFill>
                <a:miter lim="800000"/>
              </a:ln>
            </p:spPr>
            <p:txBody>
              <a:bodyPr anchor="ctr"/>
              <a:lstStyle/>
              <a:p>
                <a:pPr algn="ctr" eaLnBrk="1" hangingPunct="1"/>
                <a:endParaRPr lang="zh-CN" altLang="zh-CN">
                  <a:solidFill>
                    <a:srgbClr val="FFFFFF"/>
                  </a:solidFill>
                  <a:latin typeface="Calibri" pitchFamily="34" charset="0"/>
                  <a:ea typeface="宋体" pitchFamily="2" charset="-122"/>
                  <a:sym typeface="宋体" pitchFamily="2" charset="-122"/>
                </a:endParaRPr>
              </a:p>
            </p:txBody>
          </p:sp>
        </p:grpSp>
        <p:grpSp>
          <p:nvGrpSpPr>
            <p:cNvPr id="29759" name="Group 26"/>
            <p:cNvGrpSpPr/>
            <p:nvPr/>
          </p:nvGrpSpPr>
          <p:grpSpPr bwMode="auto">
            <a:xfrm>
              <a:off x="6452788" y="265271"/>
              <a:ext cx="532885" cy="139071"/>
              <a:chOff x="0" y="0"/>
              <a:chExt cx="438150" cy="114300"/>
            </a:xfrm>
          </p:grpSpPr>
          <p:sp>
            <p:nvSpPr>
              <p:cNvPr id="29768" name="同心圆 82"/>
              <p:cNvSpPr>
                <a:spLocks noChangeArrowheads="true"/>
              </p:cNvSpPr>
              <p:nvPr/>
            </p:nvSpPr>
            <p:spPr bwMode="auto">
              <a:xfrm>
                <a:off x="0" y="0"/>
                <a:ext cx="438150" cy="114300"/>
              </a:xfrm>
              <a:custGeom>
                <a:avLst/>
                <a:gdLst>
                  <a:gd name="T0" fmla="*/ 0 w 21600"/>
                  <a:gd name="T1" fmla="*/ 8468259 h 21600"/>
                  <a:gd name="T2" fmla="*/ 1828521618 w 21600"/>
                  <a:gd name="T3" fmla="*/ 0 h 21600"/>
                  <a:gd name="T4" fmla="*/ 2147483646 w 21600"/>
                  <a:gd name="T5" fmla="*/ 8468259 h 21600"/>
                  <a:gd name="T6" fmla="*/ 1828521618 w 21600"/>
                  <a:gd name="T7" fmla="*/ 16936514 h 21600"/>
                  <a:gd name="T8" fmla="*/ 0 w 21600"/>
                  <a:gd name="T9" fmla="*/ 8468259 h 21600"/>
                  <a:gd name="T10" fmla="*/ 914264927 w 21600"/>
                  <a:gd name="T11" fmla="*/ 8468259 h 21600"/>
                  <a:gd name="T12" fmla="*/ 1828521618 w 21600"/>
                  <a:gd name="T13" fmla="*/ 12702371 h 21600"/>
                  <a:gd name="T14" fmla="*/ 2147483646 w 21600"/>
                  <a:gd name="T15" fmla="*/ 8468259 h 21600"/>
                  <a:gd name="T16" fmla="*/ 1828521618 w 21600"/>
                  <a:gd name="T17" fmla="*/ 4234117 h 21600"/>
                  <a:gd name="T18" fmla="*/ 914264927 w 21600"/>
                  <a:gd name="T19" fmla="*/ 8468259 h 2160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1600"/>
                  <a:gd name="T31" fmla="*/ 0 h 21600"/>
                  <a:gd name="T32" fmla="*/ 21600 w 21600"/>
                  <a:gd name="T33" fmla="*/ 21600 h 21600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5400" y="10800"/>
                    </a:moveTo>
                    <a:cubicBezTo>
                      <a:pt x="5400" y="13782"/>
                      <a:pt x="7818" y="16200"/>
                      <a:pt x="10800" y="16200"/>
                    </a:cubicBezTo>
                    <a:cubicBezTo>
                      <a:pt x="13782" y="16200"/>
                      <a:pt x="16200" y="13782"/>
                      <a:pt x="16200" y="10800"/>
                    </a:cubicBezTo>
                    <a:cubicBezTo>
                      <a:pt x="16200" y="7818"/>
                      <a:pt x="13782" y="5400"/>
                      <a:pt x="10800" y="5400"/>
                    </a:cubicBezTo>
                    <a:cubicBezTo>
                      <a:pt x="7818" y="5400"/>
                      <a:pt x="5400" y="7818"/>
                      <a:pt x="5400" y="10800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rgbClr val="42719B"/>
                </a:solidFill>
                <a:miter lim="800000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9769" name="椭圆 83"/>
              <p:cNvSpPr>
                <a:spLocks noChangeArrowheads="true"/>
              </p:cNvSpPr>
              <p:nvPr/>
            </p:nvSpPr>
            <p:spPr bwMode="auto">
              <a:xfrm>
                <a:off x="129075" y="39150"/>
                <a:ext cx="180000" cy="360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rgbClr val="42719B"/>
                </a:solidFill>
                <a:miter lim="800000"/>
              </a:ln>
            </p:spPr>
            <p:txBody>
              <a:bodyPr anchor="ctr"/>
              <a:lstStyle/>
              <a:p>
                <a:pPr algn="ctr" eaLnBrk="1" hangingPunct="1"/>
                <a:endParaRPr lang="zh-CN" altLang="zh-CN">
                  <a:solidFill>
                    <a:srgbClr val="FFFFFF"/>
                  </a:solidFill>
                  <a:latin typeface="Calibri" pitchFamily="34" charset="0"/>
                  <a:ea typeface="宋体" pitchFamily="2" charset="-122"/>
                  <a:sym typeface="宋体" pitchFamily="2" charset="-122"/>
                </a:endParaRPr>
              </a:p>
            </p:txBody>
          </p:sp>
        </p:grpSp>
        <p:cxnSp>
          <p:nvCxnSpPr>
            <p:cNvPr id="29760" name="直接连接符 15"/>
            <p:cNvCxnSpPr>
              <a:cxnSpLocks noChangeShapeType="true"/>
              <a:stCxn id="29780" idx="6"/>
              <a:endCxn id="29778" idx="2"/>
            </p:cNvCxnSpPr>
            <p:nvPr/>
          </p:nvCxnSpPr>
          <p:spPr bwMode="auto">
            <a:xfrm flipV="true">
              <a:off x="532885" y="409928"/>
              <a:ext cx="892003" cy="47635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miter lim="800000"/>
            </a:ln>
          </p:spPr>
        </p:cxnSp>
        <p:cxnSp>
          <p:nvCxnSpPr>
            <p:cNvPr id="29761" name="直接连接符 19"/>
            <p:cNvCxnSpPr>
              <a:cxnSpLocks noChangeShapeType="true"/>
              <a:stCxn id="29778" idx="5"/>
              <a:endCxn id="29776" idx="1"/>
            </p:cNvCxnSpPr>
            <p:nvPr/>
          </p:nvCxnSpPr>
          <p:spPr bwMode="auto">
            <a:xfrm>
              <a:off x="1879733" y="459097"/>
              <a:ext cx="493449" cy="219247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miter lim="800000"/>
            </a:ln>
          </p:spPr>
        </p:cxnSp>
        <p:sp>
          <p:nvSpPr>
            <p:cNvPr id="29762" name="直接连接符 24"/>
            <p:cNvSpPr>
              <a:spLocks noChangeShapeType="true"/>
            </p:cNvSpPr>
            <p:nvPr/>
          </p:nvSpPr>
          <p:spPr bwMode="auto">
            <a:xfrm flipV="true">
              <a:off x="2809231" y="546657"/>
              <a:ext cx="676713" cy="131687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miter lim="800000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63" name="直接连接符 26"/>
            <p:cNvSpPr>
              <a:spLocks noChangeShapeType="true"/>
            </p:cNvSpPr>
            <p:nvPr/>
          </p:nvSpPr>
          <p:spPr bwMode="auto">
            <a:xfrm>
              <a:off x="3862749" y="546657"/>
              <a:ext cx="776661" cy="373629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miter lim="800000"/>
            </a:ln>
          </p:spPr>
          <p:txBody>
            <a:bodyPr/>
            <a:lstStyle/>
            <a:p>
              <a:endParaRPr lang="zh-CN" altLang="en-US"/>
            </a:p>
          </p:txBody>
        </p:sp>
        <p:cxnSp>
          <p:nvCxnSpPr>
            <p:cNvPr id="29764" name="直接连接符 29"/>
            <p:cNvCxnSpPr>
              <a:cxnSpLocks noChangeShapeType="true"/>
              <a:stCxn id="29772" idx="7"/>
              <a:endCxn id="29768" idx="3"/>
            </p:cNvCxnSpPr>
            <p:nvPr/>
          </p:nvCxnSpPr>
          <p:spPr bwMode="auto">
            <a:xfrm flipV="true">
              <a:off x="5072898" y="383975"/>
              <a:ext cx="1457930" cy="516372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miter lim="800000"/>
            </a:ln>
          </p:spPr>
        </p:cxnSp>
        <p:cxnSp>
          <p:nvCxnSpPr>
            <p:cNvPr id="29765" name="直接连接符 32"/>
            <p:cNvCxnSpPr>
              <a:cxnSpLocks noChangeShapeType="true"/>
              <a:stCxn id="29768" idx="1"/>
              <a:endCxn id="29770" idx="5"/>
            </p:cNvCxnSpPr>
            <p:nvPr/>
          </p:nvCxnSpPr>
          <p:spPr bwMode="auto">
            <a:xfrm flipH="true" flipV="true">
              <a:off x="5893995" y="118705"/>
              <a:ext cx="636834" cy="166933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miter lim="800000"/>
            </a:ln>
          </p:spPr>
        </p:cxnSp>
        <p:cxnSp>
          <p:nvCxnSpPr>
            <p:cNvPr id="29766" name="直接连接符 34"/>
            <p:cNvCxnSpPr>
              <a:cxnSpLocks noChangeShapeType="true"/>
              <a:stCxn id="29774" idx="6"/>
              <a:endCxn id="29768" idx="2"/>
            </p:cNvCxnSpPr>
            <p:nvPr/>
          </p:nvCxnSpPr>
          <p:spPr bwMode="auto">
            <a:xfrm flipV="true">
              <a:off x="3940789" y="334806"/>
              <a:ext cx="2511999" cy="162682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miter lim="800000"/>
            </a:ln>
          </p:spPr>
        </p:cxnSp>
        <p:sp>
          <p:nvSpPr>
            <p:cNvPr id="29767" name="直接连接符 43"/>
            <p:cNvSpPr>
              <a:spLocks noChangeShapeType="true"/>
            </p:cNvSpPr>
            <p:nvPr/>
          </p:nvSpPr>
          <p:spPr bwMode="auto">
            <a:xfrm flipV="true">
              <a:off x="4920562" y="132347"/>
              <a:ext cx="728632" cy="750905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miter lim="800000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2" name="组合 76"/>
          <p:cNvGrpSpPr/>
          <p:nvPr/>
        </p:nvGrpSpPr>
        <p:grpSpPr bwMode="auto">
          <a:xfrm>
            <a:off x="4694238" y="3563938"/>
            <a:ext cx="1162050" cy="1963737"/>
            <a:chOff x="0" y="0"/>
            <a:chExt cx="1162426" cy="1963768"/>
          </a:xfrm>
        </p:grpSpPr>
        <p:sp>
          <p:nvSpPr>
            <p:cNvPr id="29751" name="直接连接符 84"/>
            <p:cNvSpPr>
              <a:spLocks noChangeShapeType="true"/>
            </p:cNvSpPr>
            <p:nvPr/>
          </p:nvSpPr>
          <p:spPr bwMode="auto">
            <a:xfrm flipV="true">
              <a:off x="582258" y="519610"/>
              <a:ext cx="1" cy="144415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52" name="椭圆 90"/>
            <p:cNvSpPr>
              <a:spLocks noChangeArrowheads="true"/>
            </p:cNvSpPr>
            <p:nvPr/>
          </p:nvSpPr>
          <p:spPr bwMode="auto">
            <a:xfrm>
              <a:off x="0" y="0"/>
              <a:ext cx="1162426" cy="1162083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8ABC1D"/>
              </a:solidFill>
              <a:miter lim="800000"/>
            </a:ln>
          </p:spPr>
          <p:txBody>
            <a:bodyPr anchor="ctr"/>
            <a:lstStyle/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Calibri" pitchFamily="34" charset="0"/>
                <a:ea typeface="宋体" pitchFamily="2" charset="-122"/>
                <a:sym typeface="宋体" pitchFamily="2" charset="-122"/>
              </a:endParaRPr>
            </a:p>
          </p:txBody>
        </p:sp>
      </p:grpSp>
      <p:sp>
        <p:nvSpPr>
          <p:cNvPr id="18493" name="矩形 111"/>
          <p:cNvSpPr>
            <a:spLocks noChangeArrowheads="true"/>
          </p:cNvSpPr>
          <p:nvPr/>
        </p:nvSpPr>
        <p:spPr bwMode="auto">
          <a:xfrm>
            <a:off x="4731080" y="3789819"/>
            <a:ext cx="1080075" cy="83099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zh-CN" altLang="zh-CN" sz="1200" b="1" dirty="0"/>
              <a:t>采取多种措施，确保重大项目用地需求</a:t>
            </a:r>
            <a:endParaRPr lang="zh-CN" altLang="en-US" sz="1200" b="1" dirty="0">
              <a:solidFill>
                <a:srgbClr val="000000"/>
              </a:solidFill>
              <a:latin typeface="Calibri" pitchFamily="34" charset="0"/>
              <a:ea typeface="微软雅黑" pitchFamily="34" charset="-122"/>
              <a:sym typeface="Calibri" pitchFamily="34" charset="0"/>
            </a:endParaRPr>
          </a:p>
        </p:txBody>
      </p:sp>
      <p:grpSp>
        <p:nvGrpSpPr>
          <p:cNvPr id="13" name="组合 75"/>
          <p:cNvGrpSpPr/>
          <p:nvPr/>
        </p:nvGrpSpPr>
        <p:grpSpPr bwMode="auto">
          <a:xfrm>
            <a:off x="3287713" y="3178175"/>
            <a:ext cx="1131887" cy="2466975"/>
            <a:chOff x="0" y="0"/>
            <a:chExt cx="1131530" cy="2467743"/>
          </a:xfrm>
        </p:grpSpPr>
        <p:sp>
          <p:nvSpPr>
            <p:cNvPr id="29749" name="直接连接符 12"/>
            <p:cNvSpPr>
              <a:spLocks noChangeShapeType="true"/>
            </p:cNvSpPr>
            <p:nvPr/>
          </p:nvSpPr>
          <p:spPr bwMode="auto">
            <a:xfrm flipV="true">
              <a:off x="564141" y="1022352"/>
              <a:ext cx="1" cy="144539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50" name="椭圆 95"/>
            <p:cNvSpPr>
              <a:spLocks noChangeArrowheads="true"/>
            </p:cNvSpPr>
            <p:nvPr/>
          </p:nvSpPr>
          <p:spPr bwMode="auto">
            <a:xfrm>
              <a:off x="0" y="0"/>
              <a:ext cx="1131530" cy="113020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5374"/>
              </a:solidFill>
              <a:miter lim="800000"/>
            </a:ln>
          </p:spPr>
          <p:txBody>
            <a:bodyPr anchor="ctr"/>
            <a:lstStyle/>
            <a:p>
              <a:pPr algn="ctr" eaLnBrk="1" hangingPunct="1"/>
              <a:endParaRPr lang="zh-CN" altLang="zh-CN">
                <a:solidFill>
                  <a:srgbClr val="000000"/>
                </a:solidFill>
                <a:latin typeface="Calibri" pitchFamily="34" charset="0"/>
                <a:ea typeface="宋体" pitchFamily="2" charset="-122"/>
                <a:sym typeface="宋体" pitchFamily="2" charset="-122"/>
              </a:endParaRPr>
            </a:p>
          </p:txBody>
        </p:sp>
      </p:grpSp>
      <p:sp>
        <p:nvSpPr>
          <p:cNvPr id="18497" name="矩形 112"/>
          <p:cNvSpPr>
            <a:spLocks noChangeArrowheads="true"/>
          </p:cNvSpPr>
          <p:nvPr/>
        </p:nvSpPr>
        <p:spPr bwMode="auto">
          <a:xfrm>
            <a:off x="3314700" y="3421063"/>
            <a:ext cx="1056355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zh-CN" altLang="zh-CN" sz="1200" b="1" dirty="0"/>
              <a:t>加强耕地保护，落实保护责任</a:t>
            </a:r>
            <a:endParaRPr lang="zh-CN" altLang="zh-CN" sz="1200" dirty="0"/>
          </a:p>
        </p:txBody>
      </p:sp>
      <p:grpSp>
        <p:nvGrpSpPr>
          <p:cNvPr id="14" name="组合 78"/>
          <p:cNvGrpSpPr/>
          <p:nvPr/>
        </p:nvGrpSpPr>
        <p:grpSpPr bwMode="auto">
          <a:xfrm>
            <a:off x="6669088" y="3003550"/>
            <a:ext cx="1163637" cy="2600325"/>
            <a:chOff x="0" y="0"/>
            <a:chExt cx="1162426" cy="2599047"/>
          </a:xfrm>
        </p:grpSpPr>
        <p:sp>
          <p:nvSpPr>
            <p:cNvPr id="29747" name="直接连接符 86"/>
            <p:cNvSpPr>
              <a:spLocks noChangeShapeType="true"/>
            </p:cNvSpPr>
            <p:nvPr/>
          </p:nvSpPr>
          <p:spPr bwMode="auto">
            <a:xfrm flipV="true">
              <a:off x="586833" y="453309"/>
              <a:ext cx="1" cy="214573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48" name="椭圆 91"/>
            <p:cNvSpPr>
              <a:spLocks noChangeArrowheads="true"/>
            </p:cNvSpPr>
            <p:nvPr/>
          </p:nvSpPr>
          <p:spPr bwMode="auto">
            <a:xfrm>
              <a:off x="0" y="0"/>
              <a:ext cx="1162426" cy="1162832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5374"/>
              </a:solidFill>
              <a:miter lim="800000"/>
            </a:ln>
          </p:spPr>
          <p:txBody>
            <a:bodyPr anchor="ctr"/>
            <a:lstStyle/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Calibri" pitchFamily="34" charset="0"/>
                <a:ea typeface="宋体" pitchFamily="2" charset="-122"/>
                <a:sym typeface="宋体" pitchFamily="2" charset="-122"/>
              </a:endParaRPr>
            </a:p>
          </p:txBody>
        </p:sp>
      </p:grpSp>
      <p:sp>
        <p:nvSpPr>
          <p:cNvPr id="18501" name="矩形 113"/>
          <p:cNvSpPr>
            <a:spLocks noChangeArrowheads="true"/>
          </p:cNvSpPr>
          <p:nvPr/>
        </p:nvSpPr>
        <p:spPr bwMode="auto">
          <a:xfrm>
            <a:off x="6747220" y="3286125"/>
            <a:ext cx="936065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zh-CN" altLang="zh-CN" sz="1200" b="1" dirty="0"/>
              <a:t>完成国土空间规划编制工作</a:t>
            </a:r>
            <a:endParaRPr lang="zh-CN" altLang="en-US" sz="1200" b="1" dirty="0">
              <a:solidFill>
                <a:srgbClr val="000000"/>
              </a:solidFill>
              <a:latin typeface="Calibri" pitchFamily="34" charset="0"/>
              <a:ea typeface="微软雅黑" pitchFamily="34" charset="-122"/>
              <a:sym typeface="Calibri" pitchFamily="34" charset="0"/>
            </a:endParaRPr>
          </a:p>
        </p:txBody>
      </p:sp>
      <p:grpSp>
        <p:nvGrpSpPr>
          <p:cNvPr id="15" name="组合 81"/>
          <p:cNvGrpSpPr/>
          <p:nvPr/>
        </p:nvGrpSpPr>
        <p:grpSpPr bwMode="auto">
          <a:xfrm>
            <a:off x="9702800" y="2184400"/>
            <a:ext cx="1162050" cy="3281363"/>
            <a:chOff x="0" y="0"/>
            <a:chExt cx="1162426" cy="3282600"/>
          </a:xfrm>
        </p:grpSpPr>
        <p:sp>
          <p:nvSpPr>
            <p:cNvPr id="29745" name="直接连接符 89"/>
            <p:cNvSpPr>
              <a:spLocks noChangeShapeType="true"/>
            </p:cNvSpPr>
            <p:nvPr/>
          </p:nvSpPr>
          <p:spPr bwMode="auto">
            <a:xfrm flipV="true">
              <a:off x="602778" y="962543"/>
              <a:ext cx="1" cy="232005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46" name="椭圆 94"/>
            <p:cNvSpPr>
              <a:spLocks noChangeArrowheads="true"/>
            </p:cNvSpPr>
            <p:nvPr/>
          </p:nvSpPr>
          <p:spPr bwMode="auto">
            <a:xfrm>
              <a:off x="0" y="0"/>
              <a:ext cx="1162426" cy="1162409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5374"/>
              </a:solidFill>
              <a:miter lim="800000"/>
            </a:ln>
          </p:spPr>
          <p:txBody>
            <a:bodyPr anchor="ctr"/>
            <a:lstStyle/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Calibri" pitchFamily="34" charset="0"/>
                <a:ea typeface="宋体" pitchFamily="2" charset="-122"/>
                <a:sym typeface="宋体" pitchFamily="2" charset="-122"/>
              </a:endParaRPr>
            </a:p>
          </p:txBody>
        </p:sp>
      </p:grpSp>
      <p:sp>
        <p:nvSpPr>
          <p:cNvPr id="18505" name="矩形 114"/>
          <p:cNvSpPr>
            <a:spLocks noChangeArrowheads="true"/>
          </p:cNvSpPr>
          <p:nvPr/>
        </p:nvSpPr>
        <p:spPr bwMode="auto">
          <a:xfrm>
            <a:off x="9771430" y="2349719"/>
            <a:ext cx="1131242" cy="10156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zh-CN" altLang="zh-CN" sz="1200" b="1" dirty="0"/>
              <a:t>规范自然资源领域法律法规建设，进一步加强执法监察工作</a:t>
            </a:r>
            <a:endParaRPr lang="zh-CN" altLang="zh-CN" sz="1200" dirty="0"/>
          </a:p>
        </p:txBody>
      </p:sp>
      <p:grpSp>
        <p:nvGrpSpPr>
          <p:cNvPr id="16" name="组合 79"/>
          <p:cNvGrpSpPr/>
          <p:nvPr/>
        </p:nvGrpSpPr>
        <p:grpSpPr bwMode="auto">
          <a:xfrm>
            <a:off x="7678738" y="1341438"/>
            <a:ext cx="1346200" cy="4772025"/>
            <a:chOff x="0" y="0"/>
            <a:chExt cx="1345866" cy="4771355"/>
          </a:xfrm>
        </p:grpSpPr>
        <p:sp>
          <p:nvSpPr>
            <p:cNvPr id="29743" name="直接连接符 87"/>
            <p:cNvSpPr>
              <a:spLocks noChangeShapeType="true"/>
            </p:cNvSpPr>
            <p:nvPr/>
          </p:nvSpPr>
          <p:spPr bwMode="auto">
            <a:xfrm flipV="true">
              <a:off x="682198" y="1225640"/>
              <a:ext cx="1" cy="3545715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44" name="椭圆 13"/>
            <p:cNvSpPr>
              <a:spLocks noChangeArrowheads="true"/>
            </p:cNvSpPr>
            <p:nvPr/>
          </p:nvSpPr>
          <p:spPr bwMode="auto">
            <a:xfrm>
              <a:off x="0" y="0"/>
              <a:ext cx="1345866" cy="1346173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5374"/>
              </a:solidFill>
              <a:miter lim="800000"/>
            </a:ln>
          </p:spPr>
          <p:txBody>
            <a:bodyPr anchor="ctr"/>
            <a:lstStyle/>
            <a:p>
              <a:pPr algn="ctr" eaLnBrk="1" hangingPunct="1"/>
              <a:endParaRPr lang="zh-CN" altLang="zh-CN" sz="1800">
                <a:solidFill>
                  <a:srgbClr val="FFFFFF"/>
                </a:solidFill>
                <a:latin typeface="Calibri" pitchFamily="34" charset="0"/>
                <a:ea typeface="宋体" pitchFamily="2" charset="-122"/>
                <a:sym typeface="宋体" pitchFamily="2" charset="-122"/>
              </a:endParaRPr>
            </a:p>
          </p:txBody>
        </p:sp>
      </p:grpSp>
      <p:sp>
        <p:nvSpPr>
          <p:cNvPr id="18509" name="矩形 118"/>
          <p:cNvSpPr>
            <a:spLocks noChangeArrowheads="true"/>
          </p:cNvSpPr>
          <p:nvPr/>
        </p:nvSpPr>
        <p:spPr bwMode="auto">
          <a:xfrm>
            <a:off x="7769225" y="1641475"/>
            <a:ext cx="1210150" cy="10156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zh-CN" altLang="zh-CN" sz="1200" b="1" dirty="0"/>
              <a:t>深入开展土地管理制度改革，维护群众利益</a:t>
            </a:r>
            <a:endParaRPr lang="zh-CN" altLang="zh-CN" sz="1200" dirty="0"/>
          </a:p>
          <a:p>
            <a:pPr algn="ctr" eaLnBrk="1" hangingPunct="1"/>
            <a:endParaRPr lang="zh-CN" altLang="en-US" sz="1200" b="1" dirty="0">
              <a:solidFill>
                <a:srgbClr val="000000"/>
              </a:solidFill>
              <a:latin typeface="Calibri" pitchFamily="34" charset="0"/>
              <a:ea typeface="微软雅黑" pitchFamily="34" charset="-122"/>
              <a:sym typeface="Calibri" pitchFamily="34" charset="0"/>
            </a:endParaRPr>
          </a:p>
        </p:txBody>
      </p:sp>
      <p:grpSp>
        <p:nvGrpSpPr>
          <p:cNvPr id="17" name="组合 77"/>
          <p:cNvGrpSpPr/>
          <p:nvPr/>
        </p:nvGrpSpPr>
        <p:grpSpPr bwMode="auto">
          <a:xfrm>
            <a:off x="5610225" y="2170113"/>
            <a:ext cx="1163638" cy="3684587"/>
            <a:chOff x="0" y="0"/>
            <a:chExt cx="1162426" cy="3684235"/>
          </a:xfrm>
        </p:grpSpPr>
        <p:sp>
          <p:nvSpPr>
            <p:cNvPr id="29741" name="直接连接符 85"/>
            <p:cNvSpPr>
              <a:spLocks noChangeShapeType="true"/>
            </p:cNvSpPr>
            <p:nvPr/>
          </p:nvSpPr>
          <p:spPr bwMode="auto">
            <a:xfrm flipV="true">
              <a:off x="567986" y="182561"/>
              <a:ext cx="1" cy="3501674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42" name="椭圆 93"/>
            <p:cNvSpPr>
              <a:spLocks noChangeArrowheads="true"/>
            </p:cNvSpPr>
            <p:nvPr/>
          </p:nvSpPr>
          <p:spPr bwMode="auto">
            <a:xfrm>
              <a:off x="0" y="0"/>
              <a:ext cx="1162426" cy="116231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8ABC1D"/>
              </a:solidFill>
              <a:miter lim="800000"/>
            </a:ln>
          </p:spPr>
          <p:txBody>
            <a:bodyPr anchor="ctr"/>
            <a:lstStyle/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Calibri" pitchFamily="34" charset="0"/>
                <a:ea typeface="宋体" pitchFamily="2" charset="-122"/>
                <a:sym typeface="宋体" pitchFamily="2" charset="-122"/>
              </a:endParaRPr>
            </a:p>
          </p:txBody>
        </p:sp>
      </p:grpSp>
      <p:sp>
        <p:nvSpPr>
          <p:cNvPr id="18513" name="矩形 119"/>
          <p:cNvSpPr>
            <a:spLocks noChangeArrowheads="true"/>
          </p:cNvSpPr>
          <p:nvPr/>
        </p:nvSpPr>
        <p:spPr bwMode="auto">
          <a:xfrm>
            <a:off x="5595140" y="2421724"/>
            <a:ext cx="1182419" cy="9233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zh-CN" altLang="zh-CN" sz="1200" b="1" dirty="0"/>
              <a:t>强化节约集约用地，抓好土地出让工作</a:t>
            </a:r>
            <a:endParaRPr lang="zh-CN" altLang="zh-CN" sz="1200" dirty="0"/>
          </a:p>
          <a:p>
            <a:pPr algn="ctr" eaLnBrk="1" hangingPunct="1"/>
            <a:endParaRPr lang="zh-CN" altLang="en-US" sz="1800" b="1" dirty="0">
              <a:solidFill>
                <a:srgbClr val="000000"/>
              </a:solidFill>
              <a:latin typeface="Calibri" pitchFamily="34" charset="0"/>
              <a:ea typeface="微软雅黑" pitchFamily="34" charset="-122"/>
              <a:sym typeface="Calibri" pitchFamily="34" charset="0"/>
            </a:endParaRPr>
          </a:p>
        </p:txBody>
      </p:sp>
      <p:grpSp>
        <p:nvGrpSpPr>
          <p:cNvPr id="18" name="组合 80"/>
          <p:cNvGrpSpPr/>
          <p:nvPr/>
        </p:nvGrpSpPr>
        <p:grpSpPr bwMode="auto">
          <a:xfrm>
            <a:off x="8642350" y="3222625"/>
            <a:ext cx="1273175" cy="1976438"/>
            <a:chOff x="0" y="0"/>
            <a:chExt cx="1272489" cy="1977284"/>
          </a:xfrm>
        </p:grpSpPr>
        <p:sp>
          <p:nvSpPr>
            <p:cNvPr id="29739" name="直接连接符 88"/>
            <p:cNvSpPr>
              <a:spLocks noChangeShapeType="true"/>
            </p:cNvSpPr>
            <p:nvPr/>
          </p:nvSpPr>
          <p:spPr bwMode="auto">
            <a:xfrm flipV="true">
              <a:off x="643386" y="794798"/>
              <a:ext cx="1" cy="1182486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40" name="椭圆 92"/>
            <p:cNvSpPr>
              <a:spLocks noChangeArrowheads="true"/>
            </p:cNvSpPr>
            <p:nvPr/>
          </p:nvSpPr>
          <p:spPr bwMode="auto">
            <a:xfrm>
              <a:off x="0" y="0"/>
              <a:ext cx="1272489" cy="1271587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8ABC1D"/>
              </a:solidFill>
              <a:miter lim="800000"/>
            </a:ln>
          </p:spPr>
          <p:txBody>
            <a:bodyPr anchor="ctr"/>
            <a:lstStyle/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Calibri" pitchFamily="34" charset="0"/>
                <a:ea typeface="宋体" pitchFamily="2" charset="-122"/>
                <a:sym typeface="宋体" pitchFamily="2" charset="-122"/>
              </a:endParaRPr>
            </a:p>
          </p:txBody>
        </p:sp>
      </p:grpSp>
      <p:sp>
        <p:nvSpPr>
          <p:cNvPr id="18517" name="矩形 120"/>
          <p:cNvSpPr>
            <a:spLocks noChangeArrowheads="true"/>
          </p:cNvSpPr>
          <p:nvPr/>
        </p:nvSpPr>
        <p:spPr bwMode="auto">
          <a:xfrm>
            <a:off x="8736013" y="3502025"/>
            <a:ext cx="1035417" cy="83099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zh-CN" altLang="zh-CN" sz="1200" b="1" dirty="0"/>
              <a:t>强化矿产资源管理，抓好地灾防治工作</a:t>
            </a:r>
            <a:endParaRPr lang="zh-CN" altLang="zh-CN" sz="1200" dirty="0"/>
          </a:p>
        </p:txBody>
      </p:sp>
      <p:sp>
        <p:nvSpPr>
          <p:cNvPr id="18518" name="矩形 72"/>
          <p:cNvSpPr>
            <a:spLocks noChangeArrowheads="true"/>
          </p:cNvSpPr>
          <p:nvPr/>
        </p:nvSpPr>
        <p:spPr bwMode="auto">
          <a:xfrm>
            <a:off x="434975" y="2133600"/>
            <a:ext cx="2568575" cy="27307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just" eaLnBrk="1" hangingPunct="1">
              <a:lnSpc>
                <a:spcPct val="120000"/>
              </a:lnSpc>
            </a:pPr>
            <a:r>
              <a:rPr lang="zh-CN" altLang="zh-CN" sz="1200" dirty="0"/>
              <a:t>确定加强耕地保护，坚守耕地红线，落实“占补平衡”和“进出平衡”制度，到</a:t>
            </a:r>
            <a:r>
              <a:rPr lang="en-US" altLang="zh-CN" sz="1200" dirty="0"/>
              <a:t>2025</a:t>
            </a:r>
            <a:r>
              <a:rPr lang="zh-CN" altLang="zh-CN" sz="1200" dirty="0"/>
              <a:t>年耕地保有量</a:t>
            </a:r>
            <a:r>
              <a:rPr lang="en-US" altLang="zh-CN" sz="1200" dirty="0"/>
              <a:t>11.7</a:t>
            </a:r>
            <a:r>
              <a:rPr lang="zh-CN" altLang="zh-CN" sz="1200" dirty="0"/>
              <a:t>万公顷以上，基本农田</a:t>
            </a:r>
            <a:r>
              <a:rPr lang="en-US" altLang="zh-CN" sz="1200" dirty="0"/>
              <a:t>10.1</a:t>
            </a:r>
            <a:r>
              <a:rPr lang="zh-CN" altLang="zh-CN" sz="1200" dirty="0"/>
              <a:t>万公顷以上；强化节约集约用地，确保重点项目用地需求，国有土地出让</a:t>
            </a:r>
            <a:r>
              <a:rPr lang="en-US" altLang="zh-CN" sz="1200" dirty="0"/>
              <a:t>90</a:t>
            </a:r>
            <a:r>
              <a:rPr lang="zh-CN" altLang="zh-CN" sz="1200" dirty="0"/>
              <a:t>公顷以上，出让金突破</a:t>
            </a:r>
            <a:r>
              <a:rPr lang="en-US" altLang="zh-CN" sz="1200" dirty="0"/>
              <a:t>3</a:t>
            </a:r>
            <a:r>
              <a:rPr lang="zh-CN" altLang="zh-CN" sz="1200" dirty="0"/>
              <a:t>亿元，尽最大能力为经济社会发展、财政增收做出贡献；科学规划国土空间，为全市高质量发展提供合理空间布局；强化矿产资源管理，建设绿色矿山企业</a:t>
            </a:r>
            <a:r>
              <a:rPr lang="en-US" altLang="zh-CN" sz="1200" dirty="0"/>
              <a:t>4</a:t>
            </a:r>
            <a:r>
              <a:rPr lang="zh-CN" altLang="zh-CN" sz="1200" dirty="0"/>
              <a:t>家，完成废弃矿山复绿</a:t>
            </a:r>
            <a:r>
              <a:rPr lang="en-US" altLang="zh-CN" sz="1200" dirty="0"/>
              <a:t>16</a:t>
            </a:r>
            <a:r>
              <a:rPr lang="zh-CN" altLang="zh-CN" sz="1200" dirty="0"/>
              <a:t>个。</a:t>
            </a:r>
            <a:endParaRPr lang="zh-CN" altLang="en-US" sz="1200" dirty="0">
              <a:solidFill>
                <a:srgbClr val="000000"/>
              </a:solidFill>
              <a:latin typeface="Adobe 黑体 Std R" pitchFamily="34" charset="-122"/>
              <a:ea typeface="Adobe 黑体 Std R" pitchFamily="34" charset="-122"/>
              <a:sym typeface="Adobe 黑体 Std R" pitchFamily="34" charset="-122"/>
            </a:endParaRPr>
          </a:p>
        </p:txBody>
      </p:sp>
      <p:sp>
        <p:nvSpPr>
          <p:cNvPr id="18519" name="矩形 73"/>
          <p:cNvSpPr>
            <a:spLocks noChangeArrowheads="true"/>
          </p:cNvSpPr>
          <p:nvPr/>
        </p:nvSpPr>
        <p:spPr bwMode="auto">
          <a:xfrm>
            <a:off x="0" y="1641475"/>
            <a:ext cx="3003550" cy="373063"/>
          </a:xfrm>
          <a:prstGeom prst="rect">
            <a:avLst/>
          </a:prstGeom>
          <a:solidFill>
            <a:srgbClr val="009999"/>
          </a:solidFill>
          <a:ln w="25400">
            <a:noFill/>
            <a:miter lim="800000"/>
          </a:ln>
        </p:spPr>
        <p:txBody>
          <a:bodyPr anchor="ctr"/>
          <a:lstStyle/>
          <a:p>
            <a:pPr algn="ctr" eaLnBrk="1" hangingPunct="1"/>
            <a:endParaRPr lang="zh-CN" altLang="zh-CN">
              <a:solidFill>
                <a:srgbClr val="FFFFFF"/>
              </a:solidFill>
              <a:latin typeface="宋体" pitchFamily="2" charset="-122"/>
              <a:ea typeface="宋体" pitchFamily="2" charset="-122"/>
              <a:sym typeface="宋体" pitchFamily="2" charset="-122"/>
            </a:endParaRPr>
          </a:p>
        </p:txBody>
      </p:sp>
      <p:sp>
        <p:nvSpPr>
          <p:cNvPr id="18520" name="TextBox 74"/>
          <p:cNvSpPr>
            <a:spLocks noChangeArrowheads="true"/>
          </p:cNvSpPr>
          <p:nvPr/>
        </p:nvSpPr>
        <p:spPr bwMode="auto">
          <a:xfrm>
            <a:off x="509588" y="1628775"/>
            <a:ext cx="2031325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/>
            <a:r>
              <a:rPr lang="zh-CN" altLang="zh-CN" sz="1800" dirty="0" smtClean="0">
                <a:solidFill>
                  <a:schemeClr val="bg1"/>
                </a:solidFill>
              </a:rPr>
              <a:t>国土</a:t>
            </a:r>
            <a:r>
              <a:rPr lang="zh-CN" altLang="en-US" sz="1800" dirty="0" smtClean="0">
                <a:solidFill>
                  <a:schemeClr val="bg1"/>
                </a:solidFill>
              </a:rPr>
              <a:t>、</a:t>
            </a:r>
            <a:r>
              <a:rPr lang="zh-CN" altLang="zh-CN" sz="1800" dirty="0" smtClean="0">
                <a:solidFill>
                  <a:schemeClr val="bg1"/>
                </a:solidFill>
              </a:rPr>
              <a:t>利用</a:t>
            </a:r>
            <a:r>
              <a:rPr lang="zh-CN" altLang="en-US" sz="1800" dirty="0" smtClean="0">
                <a:solidFill>
                  <a:schemeClr val="bg1"/>
                </a:solidFill>
              </a:rPr>
              <a:t>、执法</a:t>
            </a:r>
            <a:endParaRPr lang="zh-CN" altLang="en-US" sz="1800" dirty="0">
              <a:solidFill>
                <a:schemeClr val="bg1"/>
              </a:solidFill>
              <a:latin typeface="方正兰亭粗黑简体" pitchFamily="2" charset="-122"/>
              <a:ea typeface="方正兰亭粗黑简体" pitchFamily="2" charset="-122"/>
              <a:sym typeface="方正兰亭粗黑简体" pitchFamily="2" charset="-122"/>
            </a:endParaRPr>
          </a:p>
        </p:txBody>
      </p:sp>
    </p:spTree>
    <p:custDataLst>
      <p:tags r:id="rId1"/>
    </p:custDataLst>
  </p:cSld>
  <p:clrMapOvr>
    <a:masterClrMapping/>
  </p:clrMapOvr>
  <p:transition advTm="11531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8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4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4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21" dur="500" tmFilter="0,0; .5, 1; 1, 1"/>
                                        <p:tgtEl>
                                          <p:spTgt spid="1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5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5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36" dur="500" tmFilter="0,0; .5, 1; 1, 1"/>
                                        <p:tgtEl>
                                          <p:spTgt spid="18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41" dur="1000"/>
                                        <p:tgtEl>
                                          <p:spTgt spid="185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8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4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4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51" dur="1000"/>
                                        <p:tgtEl>
                                          <p:spTgt spid="18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>
                                      <p:cBhvr>
                                        <p:cTn id="5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>
                                      <p:cBhvr>
                                        <p:cTn id="6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84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84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68" dur="500"/>
                                        <p:tgtEl>
                                          <p:spTgt spid="18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>
                                      <p:cBhvr>
                                        <p:cTn id="7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84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84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80" dur="500"/>
                                        <p:tgtEl>
                                          <p:spTgt spid="18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>
                                      <p:cBhvr>
                                        <p:cTn id="8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85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85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92" dur="500"/>
                                        <p:tgtEl>
                                          <p:spTgt spid="18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>
                                      <p:cBhvr>
                                        <p:cTn id="9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85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85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104" dur="500"/>
                                        <p:tgtEl>
                                          <p:spTgt spid="18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>
                                      <p:cBhvr>
                                        <p:cTn id="10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8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8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116" dur="500"/>
                                        <p:tgtEl>
                                          <p:spTgt spid="18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>
                                      <p:cBhvr>
                                        <p:cTn id="1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85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85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128" dur="500"/>
                                        <p:tgtEl>
                                          <p:spTgt spid="18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>
                                      <p:cBhvr>
                                        <p:cTn id="1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185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85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140" dur="500"/>
                                        <p:tgtEl>
                                          <p:spTgt spid="18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56" grpId="0" bldLvl="0"/>
      <p:bldP spid="18457" grpId="0" bldLvl="0" animBg="true"/>
      <p:bldP spid="18458" grpId="0" animBg="true"/>
      <p:bldP spid="18459" grpId="0" animBg="true"/>
      <p:bldP spid="18493" grpId="0" bldLvl="0"/>
      <p:bldP spid="18497" grpId="0" bldLvl="0"/>
      <p:bldP spid="18501" grpId="0" bldLvl="0"/>
      <p:bldP spid="18505" grpId="0" bldLvl="0"/>
      <p:bldP spid="18509" grpId="0" bldLvl="0"/>
      <p:bldP spid="18513" grpId="0" bldLvl="0"/>
      <p:bldP spid="18517" grpId="0" bldLvl="0"/>
      <p:bldP spid="18518" grpId="0" bldLvl="0"/>
      <p:bldP spid="18519" grpId="0" bldLvl="0" animBg="true"/>
      <p:bldP spid="18520" grpId="0" bldLvl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灯片编号占位符 4"/>
          <p:cNvSpPr>
            <a:spLocks noGrp="true" noChangeArrowheads="true"/>
          </p:cNvSpPr>
          <p:nvPr>
            <p:ph type="sldNum" sz="quarter" idx="12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pPr>
              <a:buFontTx/>
              <a:buNone/>
            </a:pPr>
            <a:fld id="{EE689D65-8D15-45C7-A215-A437250D34CF}" type="slidenum">
              <a:rPr altLang="en-US" sz="1400">
                <a:solidFill>
                  <a:srgbClr val="898989"/>
                </a:solidFill>
              </a:rPr>
            </a:fld>
            <a:endParaRPr lang="zh-CN" altLang="en-US" sz="1400">
              <a:solidFill>
                <a:srgbClr val="898989"/>
              </a:solidFill>
            </a:endParaRPr>
          </a:p>
        </p:txBody>
      </p:sp>
      <p:sp>
        <p:nvSpPr>
          <p:cNvPr id="40963" name="矩形 6"/>
          <p:cNvSpPr>
            <a:spLocks noChangeArrowheads="true"/>
          </p:cNvSpPr>
          <p:nvPr/>
        </p:nvSpPr>
        <p:spPr bwMode="auto">
          <a:xfrm>
            <a:off x="0" y="333375"/>
            <a:ext cx="12198350" cy="431800"/>
          </a:xfrm>
          <a:prstGeom prst="rect">
            <a:avLst/>
          </a:prstGeom>
          <a:solidFill>
            <a:srgbClr val="00B0F0"/>
          </a:solidFill>
          <a:ln w="25400">
            <a:noFill/>
            <a:miter lim="800000"/>
          </a:ln>
        </p:spPr>
        <p:txBody>
          <a:bodyPr anchor="ctr"/>
          <a:lstStyle/>
          <a:p>
            <a:pPr algn="ctr" eaLnBrk="1" hangingPunct="1"/>
            <a:endParaRPr lang="zh-CN" altLang="zh-CN">
              <a:solidFill>
                <a:srgbClr val="FFFFFF"/>
              </a:solidFill>
              <a:latin typeface="宋体" pitchFamily="2" charset="-122"/>
              <a:ea typeface="宋体" pitchFamily="2" charset="-122"/>
              <a:sym typeface="宋体" pitchFamily="2" charset="-122"/>
            </a:endParaRPr>
          </a:p>
        </p:txBody>
      </p:sp>
      <p:sp>
        <p:nvSpPr>
          <p:cNvPr id="40964" name="矩形 14"/>
          <p:cNvSpPr>
            <a:spLocks noChangeArrowheads="true"/>
          </p:cNvSpPr>
          <p:nvPr/>
        </p:nvSpPr>
        <p:spPr bwMode="auto">
          <a:xfrm>
            <a:off x="7491413" y="333375"/>
            <a:ext cx="1223962" cy="431800"/>
          </a:xfrm>
          <a:prstGeom prst="rect">
            <a:avLst/>
          </a:prstGeom>
          <a:noFill/>
          <a:ln w="25400">
            <a:noFill/>
            <a:miter lim="800000"/>
          </a:ln>
        </p:spPr>
        <p:txBody>
          <a:bodyPr anchor="ctr"/>
          <a:lstStyle/>
          <a:p>
            <a:pPr algn="ctr" eaLnBrk="1" hangingPunct="1"/>
            <a:r>
              <a:rPr lang="zh-CN" altLang="en-US" sz="200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完成情况</a:t>
            </a:r>
            <a:endParaRPr lang="zh-CN" altLang="en-US" sz="2000">
              <a:solidFill>
                <a:srgbClr val="FFFFFF"/>
              </a:solidFill>
              <a:latin typeface="微软雅黑" pitchFamily="34" charset="-122"/>
              <a:ea typeface="微软雅黑" pitchFamily="34" charset="-122"/>
              <a:sym typeface="微软雅黑" pitchFamily="34" charset="-122"/>
            </a:endParaRPr>
          </a:p>
        </p:txBody>
      </p:sp>
      <p:sp>
        <p:nvSpPr>
          <p:cNvPr id="40965" name="矩形 15"/>
          <p:cNvSpPr>
            <a:spLocks noChangeArrowheads="true"/>
          </p:cNvSpPr>
          <p:nvPr/>
        </p:nvSpPr>
        <p:spPr bwMode="auto">
          <a:xfrm>
            <a:off x="8739188" y="333375"/>
            <a:ext cx="1223962" cy="431800"/>
          </a:xfrm>
          <a:prstGeom prst="rect">
            <a:avLst/>
          </a:prstGeom>
          <a:noFill/>
          <a:ln w="25400">
            <a:noFill/>
            <a:miter lim="800000"/>
          </a:ln>
        </p:spPr>
        <p:txBody>
          <a:bodyPr anchor="ctr"/>
          <a:lstStyle/>
          <a:p>
            <a:pPr algn="ctr" eaLnBrk="1" hangingPunct="1"/>
            <a:r>
              <a:rPr lang="zh-CN" altLang="en-US" sz="200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工作不足</a:t>
            </a:r>
            <a:endParaRPr lang="zh-CN" altLang="en-US" sz="2000">
              <a:solidFill>
                <a:srgbClr val="FFFFFF"/>
              </a:solidFill>
              <a:latin typeface="微软雅黑" pitchFamily="34" charset="-122"/>
              <a:ea typeface="微软雅黑" pitchFamily="34" charset="-122"/>
              <a:sym typeface="微软雅黑" pitchFamily="34" charset="-122"/>
            </a:endParaRPr>
          </a:p>
        </p:txBody>
      </p:sp>
      <p:sp>
        <p:nvSpPr>
          <p:cNvPr id="40966" name="矩形 16"/>
          <p:cNvSpPr>
            <a:spLocks noChangeArrowheads="true"/>
          </p:cNvSpPr>
          <p:nvPr/>
        </p:nvSpPr>
        <p:spPr bwMode="auto">
          <a:xfrm>
            <a:off x="9986963" y="333375"/>
            <a:ext cx="1223962" cy="431800"/>
          </a:xfrm>
          <a:prstGeom prst="rect">
            <a:avLst/>
          </a:prstGeom>
          <a:solidFill>
            <a:srgbClr val="0070C0"/>
          </a:solidFill>
          <a:ln w="25400">
            <a:noFill/>
            <a:miter lim="800000"/>
          </a:ln>
        </p:spPr>
        <p:txBody>
          <a:bodyPr anchor="ctr"/>
          <a:lstStyle/>
          <a:p>
            <a:pPr algn="ctr" eaLnBrk="1" hangingPunct="1"/>
            <a:r>
              <a:rPr lang="zh-CN" altLang="en-US" sz="200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明年计划</a:t>
            </a:r>
            <a:endParaRPr lang="zh-CN" altLang="en-US" sz="2000">
              <a:solidFill>
                <a:srgbClr val="FFFFFF"/>
              </a:solidFill>
              <a:latin typeface="微软雅黑" pitchFamily="34" charset="-122"/>
              <a:ea typeface="微软雅黑" pitchFamily="34" charset="-122"/>
              <a:sym typeface="微软雅黑" pitchFamily="34" charset="-122"/>
            </a:endParaRPr>
          </a:p>
        </p:txBody>
      </p:sp>
      <p:sp>
        <p:nvSpPr>
          <p:cNvPr id="40967" name="矩形 1"/>
          <p:cNvSpPr>
            <a:spLocks noChangeArrowheads="true"/>
          </p:cNvSpPr>
          <p:nvPr/>
        </p:nvSpPr>
        <p:spPr bwMode="auto">
          <a:xfrm>
            <a:off x="0" y="765175"/>
            <a:ext cx="12198350" cy="71438"/>
          </a:xfrm>
          <a:prstGeom prst="rect">
            <a:avLst/>
          </a:prstGeom>
          <a:solidFill>
            <a:srgbClr val="7F7F7F"/>
          </a:solidFill>
          <a:ln w="25400">
            <a:noFill/>
            <a:miter lim="800000"/>
          </a:ln>
        </p:spPr>
        <p:txBody>
          <a:bodyPr anchor="ctr"/>
          <a:lstStyle/>
          <a:p>
            <a:pPr algn="ctr" eaLnBrk="1" hangingPunct="1"/>
            <a:endParaRPr lang="zh-CN" altLang="zh-CN">
              <a:solidFill>
                <a:srgbClr val="FFFFFF"/>
              </a:solidFill>
              <a:latin typeface="宋体" pitchFamily="2" charset="-122"/>
              <a:ea typeface="宋体" pitchFamily="2" charset="-122"/>
              <a:sym typeface="宋体" pitchFamily="2" charset="-122"/>
            </a:endParaRPr>
          </a:p>
        </p:txBody>
      </p:sp>
      <p:sp>
        <p:nvSpPr>
          <p:cNvPr id="40968" name="矩形 6"/>
          <p:cNvSpPr>
            <a:spLocks noChangeArrowheads="true"/>
          </p:cNvSpPr>
          <p:nvPr/>
        </p:nvSpPr>
        <p:spPr bwMode="auto">
          <a:xfrm>
            <a:off x="1562859" y="333579"/>
            <a:ext cx="10398225" cy="431800"/>
          </a:xfrm>
          <a:prstGeom prst="rect">
            <a:avLst/>
          </a:prstGeom>
          <a:solidFill>
            <a:srgbClr val="009999"/>
          </a:solidFill>
          <a:ln w="25400">
            <a:noFill/>
            <a:miter lim="800000"/>
          </a:ln>
        </p:spPr>
        <p:txBody>
          <a:bodyPr anchor="ctr"/>
          <a:lstStyle/>
          <a:p>
            <a:pPr eaLnBrk="1" hangingPunct="1"/>
            <a:r>
              <a:rPr lang="zh-CN" altLang="en-US" sz="24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工作重点：</a:t>
            </a:r>
            <a:r>
              <a:rPr lang="zh-CN" altLang="zh-CN" sz="2400" dirty="0" smtClean="0">
                <a:solidFill>
                  <a:schemeClr val="bg1"/>
                </a:solidFill>
              </a:rPr>
              <a:t>林业生态发展方面</a:t>
            </a:r>
            <a:endParaRPr lang="zh-CN" altLang="en-US" sz="2400" dirty="0">
              <a:solidFill>
                <a:schemeClr val="bg1"/>
              </a:solidFill>
              <a:latin typeface="方正兰亭粗黑简体" pitchFamily="2" charset="-122"/>
              <a:ea typeface="方正兰亭粗黑简体" pitchFamily="2" charset="-122"/>
              <a:sym typeface="方正兰亭粗黑简体" pitchFamily="2" charset="-122"/>
            </a:endParaRPr>
          </a:p>
        </p:txBody>
      </p:sp>
      <p:sp>
        <p:nvSpPr>
          <p:cNvPr id="40969" name="矩形 8"/>
          <p:cNvSpPr>
            <a:spLocks noChangeArrowheads="true"/>
          </p:cNvSpPr>
          <p:nvPr/>
        </p:nvSpPr>
        <p:spPr bwMode="auto">
          <a:xfrm>
            <a:off x="5522913" y="333375"/>
            <a:ext cx="1223962" cy="431800"/>
          </a:xfrm>
          <a:prstGeom prst="rect">
            <a:avLst/>
          </a:prstGeom>
          <a:noFill/>
          <a:ln w="25400">
            <a:noFill/>
            <a:miter lim="800000"/>
          </a:ln>
        </p:spPr>
        <p:txBody>
          <a:bodyPr anchor="ctr"/>
          <a:lstStyle/>
          <a:p>
            <a:pPr algn="ctr" eaLnBrk="1" hangingPunct="1"/>
            <a:endParaRPr lang="zh-CN" altLang="en-US" dirty="0">
              <a:ea typeface="宋体" pitchFamily="2" charset="-122"/>
            </a:endParaRPr>
          </a:p>
        </p:txBody>
      </p:sp>
      <p:sp>
        <p:nvSpPr>
          <p:cNvPr id="40970" name="矩形 24"/>
          <p:cNvSpPr>
            <a:spLocks noChangeArrowheads="true"/>
          </p:cNvSpPr>
          <p:nvPr/>
        </p:nvSpPr>
        <p:spPr bwMode="auto">
          <a:xfrm>
            <a:off x="6770688" y="333375"/>
            <a:ext cx="1223962" cy="431800"/>
          </a:xfrm>
          <a:prstGeom prst="rect">
            <a:avLst/>
          </a:prstGeom>
          <a:noFill/>
          <a:ln w="25400">
            <a:noFill/>
            <a:miter lim="800000"/>
          </a:ln>
        </p:spPr>
        <p:txBody>
          <a:bodyPr anchor="ctr"/>
          <a:lstStyle/>
          <a:p>
            <a:pPr algn="ctr" eaLnBrk="1" hangingPunct="1"/>
            <a:endParaRPr lang="zh-CN" altLang="en-US" sz="2000" dirty="0">
              <a:solidFill>
                <a:srgbClr val="FFFFFF"/>
              </a:solidFill>
              <a:latin typeface="微软雅黑" pitchFamily="34" charset="-122"/>
              <a:ea typeface="微软雅黑" pitchFamily="34" charset="-122"/>
              <a:sym typeface="微软雅黑" pitchFamily="34" charset="-122"/>
            </a:endParaRPr>
          </a:p>
        </p:txBody>
      </p:sp>
      <p:sp>
        <p:nvSpPr>
          <p:cNvPr id="40971" name="矩形 25"/>
          <p:cNvSpPr>
            <a:spLocks noChangeArrowheads="true"/>
          </p:cNvSpPr>
          <p:nvPr/>
        </p:nvSpPr>
        <p:spPr bwMode="auto">
          <a:xfrm>
            <a:off x="8018463" y="333375"/>
            <a:ext cx="1223962" cy="431800"/>
          </a:xfrm>
          <a:prstGeom prst="rect">
            <a:avLst/>
          </a:prstGeom>
          <a:noFill/>
          <a:ln w="25400">
            <a:noFill/>
            <a:miter lim="800000"/>
          </a:ln>
        </p:spPr>
        <p:txBody>
          <a:bodyPr anchor="ctr"/>
          <a:lstStyle/>
          <a:p>
            <a:pPr algn="ctr" eaLnBrk="1" hangingPunct="1"/>
            <a:endParaRPr lang="zh-CN" altLang="en-US" sz="2000" dirty="0">
              <a:solidFill>
                <a:srgbClr val="FFFFFF"/>
              </a:solidFill>
              <a:latin typeface="微软雅黑" pitchFamily="34" charset="-122"/>
              <a:ea typeface="微软雅黑" pitchFamily="34" charset="-122"/>
              <a:sym typeface="微软雅黑" pitchFamily="34" charset="-122"/>
            </a:endParaRPr>
          </a:p>
        </p:txBody>
      </p:sp>
      <p:sp>
        <p:nvSpPr>
          <p:cNvPr id="40973" name="矩形 1"/>
          <p:cNvSpPr>
            <a:spLocks noChangeArrowheads="true"/>
          </p:cNvSpPr>
          <p:nvPr/>
        </p:nvSpPr>
        <p:spPr bwMode="auto">
          <a:xfrm>
            <a:off x="0" y="765175"/>
            <a:ext cx="12198350" cy="71438"/>
          </a:xfrm>
          <a:prstGeom prst="rect">
            <a:avLst/>
          </a:prstGeom>
          <a:solidFill>
            <a:srgbClr val="E36C09"/>
          </a:solidFill>
          <a:ln w="25400">
            <a:noFill/>
            <a:miter lim="800000"/>
          </a:ln>
        </p:spPr>
        <p:txBody>
          <a:bodyPr anchor="ctr"/>
          <a:lstStyle/>
          <a:p>
            <a:pPr algn="ctr" eaLnBrk="1" hangingPunct="1"/>
            <a:endParaRPr lang="zh-CN" altLang="zh-CN">
              <a:solidFill>
                <a:srgbClr val="FFFFFF"/>
              </a:solidFill>
              <a:latin typeface="宋体" pitchFamily="2" charset="-122"/>
              <a:ea typeface="宋体" pitchFamily="2" charset="-122"/>
              <a:sym typeface="宋体" pitchFamily="2" charset="-122"/>
            </a:endParaRPr>
          </a:p>
        </p:txBody>
      </p:sp>
      <p:sp>
        <p:nvSpPr>
          <p:cNvPr id="40974" name="矩形 3"/>
          <p:cNvSpPr>
            <a:spLocks noChangeArrowheads="true"/>
          </p:cNvSpPr>
          <p:nvPr/>
        </p:nvSpPr>
        <p:spPr bwMode="auto">
          <a:xfrm>
            <a:off x="5595140" y="333579"/>
            <a:ext cx="1223962" cy="431800"/>
          </a:xfrm>
          <a:prstGeom prst="rect">
            <a:avLst/>
          </a:prstGeom>
          <a:solidFill>
            <a:srgbClr val="009999"/>
          </a:solidFill>
          <a:ln w="25400">
            <a:noFill/>
            <a:miter lim="800000"/>
          </a:ln>
        </p:spPr>
        <p:txBody>
          <a:bodyPr anchor="ctr"/>
          <a:lstStyle/>
          <a:p>
            <a:pPr algn="ctr" eaLnBrk="1" hangingPunct="1"/>
            <a:endParaRPr lang="zh-CN" altLang="en-US" sz="20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  <a:sym typeface="微软雅黑" pitchFamily="34" charset="-122"/>
            </a:endParaRPr>
          </a:p>
        </p:txBody>
      </p:sp>
      <p:grpSp>
        <p:nvGrpSpPr>
          <p:cNvPr id="40975" name="组合 5"/>
          <p:cNvGrpSpPr/>
          <p:nvPr/>
        </p:nvGrpSpPr>
        <p:grpSpPr bwMode="auto">
          <a:xfrm>
            <a:off x="10944225" y="368300"/>
            <a:ext cx="360363" cy="361950"/>
            <a:chOff x="0" y="0"/>
            <a:chExt cx="360000" cy="360000"/>
          </a:xfrm>
        </p:grpSpPr>
        <p:sp>
          <p:nvSpPr>
            <p:cNvPr id="41027" name="椭圆 15"/>
            <p:cNvSpPr>
              <a:spLocks noChangeArrowheads="true"/>
            </p:cNvSpPr>
            <p:nvPr/>
          </p:nvSpPr>
          <p:spPr bwMode="auto">
            <a:xfrm>
              <a:off x="0" y="0"/>
              <a:ext cx="360000" cy="360000"/>
            </a:xfrm>
            <a:prstGeom prst="ellipse">
              <a:avLst/>
            </a:prstGeom>
            <a:solidFill>
              <a:schemeClr val="bg1"/>
            </a:solidFill>
            <a:ln w="25400">
              <a:noFill/>
              <a:round/>
            </a:ln>
          </p:spPr>
          <p:txBody>
            <a:bodyPr anchor="ctr"/>
            <a:lstStyle/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itchFamily="2" charset="-122"/>
                <a:ea typeface="宋体" pitchFamily="2" charset="-122"/>
                <a:sym typeface="宋体" pitchFamily="2" charset="-122"/>
              </a:endParaRPr>
            </a:p>
          </p:txBody>
        </p:sp>
        <p:sp>
          <p:nvSpPr>
            <p:cNvPr id="41028" name="燕尾形 16">
              <a:hlinkClick r:id="" action="ppaction://hlinkshowjump?jump=previousslide"/>
            </p:cNvPr>
            <p:cNvSpPr>
              <a:spLocks noChangeArrowheads="true"/>
            </p:cNvSpPr>
            <p:nvPr/>
          </p:nvSpPr>
          <p:spPr bwMode="auto">
            <a:xfrm flipH="true">
              <a:off x="93569" y="93569"/>
              <a:ext cx="172863" cy="172863"/>
            </a:xfrm>
            <a:prstGeom prst="chevron">
              <a:avLst>
                <a:gd name="adj" fmla="val 50000"/>
              </a:avLst>
            </a:prstGeom>
            <a:solidFill>
              <a:srgbClr val="009999"/>
            </a:solidFill>
            <a:ln w="25400">
              <a:noFill/>
              <a:miter lim="800000"/>
            </a:ln>
          </p:spPr>
          <p:txBody>
            <a:bodyPr anchor="ctr"/>
            <a:lstStyle/>
            <a:p>
              <a:pPr algn="ctr" eaLnBrk="1" hangingPunct="1"/>
              <a:endParaRPr lang="zh-CN" altLang="zh-CN">
                <a:latin typeface="宋体" pitchFamily="2" charset="-122"/>
                <a:ea typeface="宋体" pitchFamily="2" charset="-122"/>
                <a:sym typeface="宋体" pitchFamily="2" charset="-122"/>
              </a:endParaRPr>
            </a:p>
          </p:txBody>
        </p:sp>
      </p:grpSp>
      <p:grpSp>
        <p:nvGrpSpPr>
          <p:cNvPr id="40976" name="组合 4"/>
          <p:cNvGrpSpPr/>
          <p:nvPr/>
        </p:nvGrpSpPr>
        <p:grpSpPr bwMode="auto">
          <a:xfrm>
            <a:off x="11449050" y="368300"/>
            <a:ext cx="360363" cy="361950"/>
            <a:chOff x="0" y="0"/>
            <a:chExt cx="360000" cy="360000"/>
          </a:xfrm>
        </p:grpSpPr>
        <p:sp>
          <p:nvSpPr>
            <p:cNvPr id="41025" name="椭圆 2"/>
            <p:cNvSpPr>
              <a:spLocks noChangeArrowheads="true"/>
            </p:cNvSpPr>
            <p:nvPr/>
          </p:nvSpPr>
          <p:spPr bwMode="auto">
            <a:xfrm>
              <a:off x="0" y="0"/>
              <a:ext cx="360000" cy="360000"/>
            </a:xfrm>
            <a:prstGeom prst="ellipse">
              <a:avLst/>
            </a:prstGeom>
            <a:solidFill>
              <a:schemeClr val="bg1"/>
            </a:solidFill>
            <a:ln w="25400">
              <a:noFill/>
              <a:round/>
            </a:ln>
          </p:spPr>
          <p:txBody>
            <a:bodyPr anchor="ctr"/>
            <a:lstStyle/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itchFamily="2" charset="-122"/>
                <a:ea typeface="宋体" pitchFamily="2" charset="-122"/>
                <a:sym typeface="宋体" pitchFamily="2" charset="-122"/>
              </a:endParaRPr>
            </a:p>
          </p:txBody>
        </p:sp>
        <p:sp>
          <p:nvSpPr>
            <p:cNvPr id="41026" name="燕尾形 3">
              <a:hlinkClick r:id="" action="ppaction://hlinkshowjump?jump=nextslide"/>
            </p:cNvPr>
            <p:cNvSpPr>
              <a:spLocks noChangeArrowheads="true"/>
            </p:cNvSpPr>
            <p:nvPr/>
          </p:nvSpPr>
          <p:spPr bwMode="auto">
            <a:xfrm>
              <a:off x="93569" y="93569"/>
              <a:ext cx="172863" cy="172863"/>
            </a:xfrm>
            <a:prstGeom prst="chevron">
              <a:avLst>
                <a:gd name="adj" fmla="val 50000"/>
              </a:avLst>
            </a:prstGeom>
            <a:solidFill>
              <a:srgbClr val="009999"/>
            </a:solidFill>
            <a:ln w="25400">
              <a:noFill/>
              <a:miter lim="800000"/>
            </a:ln>
          </p:spPr>
          <p:txBody>
            <a:bodyPr anchor="ctr"/>
            <a:lstStyle/>
            <a:p>
              <a:pPr algn="ctr" eaLnBrk="1" hangingPunct="1"/>
              <a:endParaRPr lang="zh-CN" altLang="zh-CN">
                <a:latin typeface="宋体" pitchFamily="2" charset="-122"/>
                <a:ea typeface="宋体" pitchFamily="2" charset="-122"/>
                <a:sym typeface="宋体" pitchFamily="2" charset="-122"/>
              </a:endParaRPr>
            </a:p>
          </p:txBody>
        </p:sp>
      </p:grpSp>
      <p:sp>
        <p:nvSpPr>
          <p:cNvPr id="40977" name="矩形 6"/>
          <p:cNvSpPr>
            <a:spLocks noChangeArrowheads="true"/>
          </p:cNvSpPr>
          <p:nvPr/>
        </p:nvSpPr>
        <p:spPr bwMode="auto">
          <a:xfrm>
            <a:off x="0" y="6562725"/>
            <a:ext cx="12198350" cy="296863"/>
          </a:xfrm>
          <a:prstGeom prst="rect">
            <a:avLst/>
          </a:prstGeom>
          <a:solidFill>
            <a:srgbClr val="009999"/>
          </a:solidFill>
          <a:ln w="25400">
            <a:noFill/>
            <a:miter lim="800000"/>
          </a:ln>
        </p:spPr>
        <p:txBody>
          <a:bodyPr anchor="ctr"/>
          <a:lstStyle/>
          <a:p>
            <a:pPr algn="ctr" eaLnBrk="1" hangingPunct="1"/>
            <a:endParaRPr lang="zh-CN" altLang="zh-CN">
              <a:solidFill>
                <a:srgbClr val="FFFFFF"/>
              </a:solidFill>
              <a:latin typeface="宋体" pitchFamily="2" charset="-122"/>
              <a:ea typeface="宋体" pitchFamily="2" charset="-122"/>
              <a:sym typeface="宋体" pitchFamily="2" charset="-122"/>
            </a:endParaRPr>
          </a:p>
        </p:txBody>
      </p:sp>
      <p:sp>
        <p:nvSpPr>
          <p:cNvPr id="40978" name="矩形 1"/>
          <p:cNvSpPr>
            <a:spLocks noChangeArrowheads="true"/>
          </p:cNvSpPr>
          <p:nvPr/>
        </p:nvSpPr>
        <p:spPr bwMode="auto">
          <a:xfrm>
            <a:off x="0" y="6599238"/>
            <a:ext cx="12198350" cy="71437"/>
          </a:xfrm>
          <a:prstGeom prst="rect">
            <a:avLst/>
          </a:prstGeom>
          <a:solidFill>
            <a:srgbClr val="F2F2F2"/>
          </a:solidFill>
          <a:ln w="25400">
            <a:noFill/>
            <a:miter lim="800000"/>
          </a:ln>
        </p:spPr>
        <p:txBody>
          <a:bodyPr anchor="ctr"/>
          <a:lstStyle/>
          <a:p>
            <a:pPr algn="ctr" eaLnBrk="1" hangingPunct="1"/>
            <a:endParaRPr lang="zh-CN" altLang="zh-CN">
              <a:solidFill>
                <a:srgbClr val="FFFFFF"/>
              </a:solidFill>
              <a:latin typeface="宋体" pitchFamily="2" charset="-122"/>
              <a:ea typeface="宋体" pitchFamily="2" charset="-122"/>
              <a:sym typeface="宋体" pitchFamily="2" charset="-122"/>
            </a:endParaRPr>
          </a:p>
        </p:txBody>
      </p:sp>
      <p:sp>
        <p:nvSpPr>
          <p:cNvPr id="29719" name="矩形 2"/>
          <p:cNvSpPr>
            <a:spLocks noChangeArrowheads="true"/>
          </p:cNvSpPr>
          <p:nvPr/>
        </p:nvSpPr>
        <p:spPr bwMode="auto">
          <a:xfrm>
            <a:off x="0" y="1197639"/>
            <a:ext cx="1778875" cy="5040350"/>
          </a:xfrm>
          <a:prstGeom prst="rect">
            <a:avLst/>
          </a:prstGeom>
          <a:solidFill>
            <a:srgbClr val="009999"/>
          </a:solidFill>
          <a:ln w="25400">
            <a:noFill/>
            <a:miter lim="800000"/>
          </a:ln>
        </p:spPr>
        <p:txBody>
          <a:bodyPr anchor="ctr"/>
          <a:lstStyle/>
          <a:p>
            <a:pPr algn="just" eaLnBrk="1" hangingPunct="1"/>
            <a:r>
              <a:rPr lang="zh-CN" altLang="zh-CN" sz="1050" b="1" dirty="0">
                <a:solidFill>
                  <a:schemeClr val="bg1"/>
                </a:solidFill>
              </a:rPr>
              <a:t>确定强化森林资源管理，到</a:t>
            </a:r>
            <a:r>
              <a:rPr lang="en-US" altLang="zh-CN" sz="1050" b="1" dirty="0">
                <a:solidFill>
                  <a:schemeClr val="bg1"/>
                </a:solidFill>
              </a:rPr>
              <a:t>2025</a:t>
            </a:r>
            <a:r>
              <a:rPr lang="zh-CN" altLang="zh-CN" sz="1050" b="1" dirty="0">
                <a:solidFill>
                  <a:schemeClr val="bg1"/>
                </a:solidFill>
              </a:rPr>
              <a:t>年林地保有量达</a:t>
            </a:r>
            <a:r>
              <a:rPr lang="en-US" altLang="zh-CN" sz="1050" b="1" dirty="0">
                <a:solidFill>
                  <a:schemeClr val="bg1"/>
                </a:solidFill>
              </a:rPr>
              <a:t>12.35</a:t>
            </a:r>
            <a:r>
              <a:rPr lang="zh-CN" altLang="zh-CN" sz="1050" b="1" dirty="0">
                <a:solidFill>
                  <a:schemeClr val="bg1"/>
                </a:solidFill>
              </a:rPr>
              <a:t>万公顷，森林覆盖率达</a:t>
            </a:r>
            <a:r>
              <a:rPr lang="en-US" altLang="zh-CN" sz="1050" b="1" dirty="0">
                <a:solidFill>
                  <a:schemeClr val="bg1"/>
                </a:solidFill>
              </a:rPr>
              <a:t>32.7%</a:t>
            </a:r>
            <a:r>
              <a:rPr lang="zh-CN" altLang="zh-CN" sz="1050" b="1" dirty="0">
                <a:solidFill>
                  <a:schemeClr val="bg1"/>
                </a:solidFill>
              </a:rPr>
              <a:t>；大力开展造林绿化工程，村屯绿化</a:t>
            </a:r>
            <a:r>
              <a:rPr lang="en-US" altLang="zh-CN" sz="1050" b="1" dirty="0">
                <a:solidFill>
                  <a:schemeClr val="bg1"/>
                </a:solidFill>
              </a:rPr>
              <a:t>85</a:t>
            </a:r>
            <a:r>
              <a:rPr lang="zh-CN" altLang="zh-CN" sz="1050" b="1" dirty="0">
                <a:solidFill>
                  <a:schemeClr val="bg1"/>
                </a:solidFill>
              </a:rPr>
              <a:t>个，面积</a:t>
            </a:r>
            <a:r>
              <a:rPr lang="en-US" altLang="zh-CN" sz="1050" b="1" dirty="0">
                <a:solidFill>
                  <a:schemeClr val="bg1"/>
                </a:solidFill>
              </a:rPr>
              <a:t>20</a:t>
            </a:r>
            <a:r>
              <a:rPr lang="zh-CN" altLang="zh-CN" sz="1050" b="1" dirty="0">
                <a:solidFill>
                  <a:schemeClr val="bg1"/>
                </a:solidFill>
              </a:rPr>
              <a:t>公顷，人工造林</a:t>
            </a:r>
            <a:r>
              <a:rPr lang="en-US" altLang="zh-CN" sz="1050" b="1" dirty="0">
                <a:solidFill>
                  <a:schemeClr val="bg1"/>
                </a:solidFill>
              </a:rPr>
              <a:t>333</a:t>
            </a:r>
            <a:r>
              <a:rPr lang="zh-CN" altLang="zh-CN" sz="1050" b="1" dirty="0">
                <a:solidFill>
                  <a:schemeClr val="bg1"/>
                </a:solidFill>
              </a:rPr>
              <a:t>公顷，封山育林</a:t>
            </a:r>
            <a:r>
              <a:rPr lang="en-US" altLang="zh-CN" sz="1050" b="1" dirty="0">
                <a:solidFill>
                  <a:schemeClr val="bg1"/>
                </a:solidFill>
              </a:rPr>
              <a:t>1000</a:t>
            </a:r>
            <a:r>
              <a:rPr lang="zh-CN" altLang="zh-CN" sz="1050" b="1" dirty="0">
                <a:solidFill>
                  <a:schemeClr val="bg1"/>
                </a:solidFill>
              </a:rPr>
              <a:t>公顷；加强生态公益林管护，公益林保有量达</a:t>
            </a:r>
            <a:r>
              <a:rPr lang="en-US" altLang="zh-CN" sz="1050" b="1" dirty="0">
                <a:solidFill>
                  <a:schemeClr val="bg1"/>
                </a:solidFill>
              </a:rPr>
              <a:t>5.0</a:t>
            </a:r>
            <a:r>
              <a:rPr lang="zh-CN" altLang="zh-CN" sz="1050" b="1" dirty="0">
                <a:solidFill>
                  <a:schemeClr val="bg1"/>
                </a:solidFill>
              </a:rPr>
              <a:t>万公顷，加强天保工程建设；大力发展林业产业，实现精品苗木种植</a:t>
            </a:r>
            <a:r>
              <a:rPr lang="en-US" altLang="zh-CN" sz="1050" b="1" dirty="0">
                <a:solidFill>
                  <a:schemeClr val="bg1"/>
                </a:solidFill>
              </a:rPr>
              <a:t>0.4</a:t>
            </a:r>
            <a:r>
              <a:rPr lang="zh-CN" altLang="zh-CN" sz="1050" b="1" dirty="0">
                <a:solidFill>
                  <a:schemeClr val="bg1"/>
                </a:solidFill>
              </a:rPr>
              <a:t>万公顷，推进育苗示范基地建设，实现榛子种植</a:t>
            </a:r>
            <a:r>
              <a:rPr lang="en-US" altLang="zh-CN" sz="1050" b="1" dirty="0">
                <a:solidFill>
                  <a:schemeClr val="bg1"/>
                </a:solidFill>
              </a:rPr>
              <a:t>27</a:t>
            </a:r>
            <a:r>
              <a:rPr lang="zh-CN" altLang="zh-CN" sz="1050" b="1" dirty="0">
                <a:solidFill>
                  <a:schemeClr val="bg1"/>
                </a:solidFill>
              </a:rPr>
              <a:t>万亩，总产量</a:t>
            </a:r>
            <a:r>
              <a:rPr lang="en-US" altLang="zh-CN" sz="1050" b="1" dirty="0">
                <a:solidFill>
                  <a:schemeClr val="bg1"/>
                </a:solidFill>
              </a:rPr>
              <a:t>900</a:t>
            </a:r>
            <a:r>
              <a:rPr lang="zh-CN" altLang="zh-CN" sz="1050" b="1" dirty="0">
                <a:solidFill>
                  <a:schemeClr val="bg1"/>
                </a:solidFill>
              </a:rPr>
              <a:t>万公斤；推进国有林场发展，确保国有资产提质增效；加强基层工作站建设，建成国家级标准站</a:t>
            </a:r>
            <a:r>
              <a:rPr lang="en-US" altLang="zh-CN" sz="1050" b="1" dirty="0">
                <a:solidFill>
                  <a:schemeClr val="bg1"/>
                </a:solidFill>
              </a:rPr>
              <a:t>14</a:t>
            </a:r>
            <a:r>
              <a:rPr lang="zh-CN" altLang="zh-CN" sz="1050" b="1" dirty="0">
                <a:solidFill>
                  <a:schemeClr val="bg1"/>
                </a:solidFill>
              </a:rPr>
              <a:t>个；加强自然保护地建设，保护地保有量达</a:t>
            </a:r>
            <a:r>
              <a:rPr lang="en-US" altLang="zh-CN" sz="1050" b="1" dirty="0">
                <a:solidFill>
                  <a:schemeClr val="bg1"/>
                </a:solidFill>
              </a:rPr>
              <a:t>1.7</a:t>
            </a:r>
            <a:r>
              <a:rPr lang="zh-CN" altLang="zh-CN" sz="1050" b="1" dirty="0">
                <a:solidFill>
                  <a:schemeClr val="bg1"/>
                </a:solidFill>
              </a:rPr>
              <a:t>万公顷，珍惜野生动植物资源得到更好保护；林业有害生物防治工作全面加强，力争实现拔除松材线虫病疫区；有序开展森林防火工作；林长制建设取得实效。同时，自然资源领域执法监察工作全面规范，有效遏制违法行为发生。</a:t>
            </a:r>
            <a:endParaRPr lang="zh-CN" altLang="en-US" sz="1050" b="1" dirty="0">
              <a:solidFill>
                <a:schemeClr val="bg1"/>
              </a:solidFill>
              <a:latin typeface="方正兰亭粗黑简体" pitchFamily="2" charset="-122"/>
              <a:ea typeface="方正兰亭粗黑简体" pitchFamily="2" charset="-122"/>
              <a:sym typeface="方正兰亭粗黑简体" pitchFamily="2" charset="-122"/>
            </a:endParaRPr>
          </a:p>
        </p:txBody>
      </p:sp>
      <p:sp>
        <p:nvSpPr>
          <p:cNvPr id="29720" name="KSO_Shape"/>
          <p:cNvSpPr>
            <a:spLocks noChangeArrowheads="true"/>
          </p:cNvSpPr>
          <p:nvPr/>
        </p:nvSpPr>
        <p:spPr bwMode="auto">
          <a:xfrm>
            <a:off x="482785" y="117564"/>
            <a:ext cx="773113" cy="792162"/>
          </a:xfrm>
          <a:custGeom>
            <a:avLst/>
            <a:gdLst>
              <a:gd name="T0" fmla="*/ 4305 w 2482850"/>
              <a:gd name="T1" fmla="*/ 17708 h 2544763"/>
              <a:gd name="T2" fmla="*/ 3852 w 2482850"/>
              <a:gd name="T3" fmla="*/ 18727 h 2544763"/>
              <a:gd name="T4" fmla="*/ 171 w 2482850"/>
              <a:gd name="T5" fmla="*/ 18470 h 2544763"/>
              <a:gd name="T6" fmla="*/ 252 w 2482850"/>
              <a:gd name="T7" fmla="*/ 17362 h 2544763"/>
              <a:gd name="T8" fmla="*/ 23147 w 2482850"/>
              <a:gd name="T9" fmla="*/ 16734 h 2544763"/>
              <a:gd name="T10" fmla="*/ 23096 w 2482850"/>
              <a:gd name="T11" fmla="*/ 20126 h 2544763"/>
              <a:gd name="T12" fmla="*/ 14447 w 2482850"/>
              <a:gd name="T13" fmla="*/ 13580 h 2544763"/>
              <a:gd name="T14" fmla="*/ 16669 w 2482850"/>
              <a:gd name="T15" fmla="*/ 16172 h 2544763"/>
              <a:gd name="T16" fmla="*/ 7224 w 2482850"/>
              <a:gd name="T17" fmla="*/ 14696 h 2544763"/>
              <a:gd name="T18" fmla="*/ 22815 w 2482850"/>
              <a:gd name="T19" fmla="*/ 12158 h 2544763"/>
              <a:gd name="T20" fmla="*/ 23294 w 2482850"/>
              <a:gd name="T21" fmla="*/ 15483 h 2544763"/>
              <a:gd name="T22" fmla="*/ 3656 w 2482850"/>
              <a:gd name="T23" fmla="*/ 11122 h 2544763"/>
              <a:gd name="T24" fmla="*/ 4341 w 2482850"/>
              <a:gd name="T25" fmla="*/ 11997 h 2544763"/>
              <a:gd name="T26" fmla="*/ 3571 w 2482850"/>
              <a:gd name="T27" fmla="*/ 12801 h 2544763"/>
              <a:gd name="T28" fmla="*/ 38 w 2482850"/>
              <a:gd name="T29" fmla="*/ 12207 h 2544763"/>
              <a:gd name="T30" fmla="*/ 489 w 2482850"/>
              <a:gd name="T31" fmla="*/ 11191 h 2544763"/>
              <a:gd name="T32" fmla="*/ 13723 w 2482850"/>
              <a:gd name="T33" fmla="*/ 8354 h 2544763"/>
              <a:gd name="T34" fmla="*/ 14355 w 2482850"/>
              <a:gd name="T35" fmla="*/ 10245 h 2544763"/>
              <a:gd name="T36" fmla="*/ 12748 w 2482850"/>
              <a:gd name="T37" fmla="*/ 12717 h 2544763"/>
              <a:gd name="T38" fmla="*/ 10964 w 2482850"/>
              <a:gd name="T39" fmla="*/ 12882 h 2544763"/>
              <a:gd name="T40" fmla="*/ 9238 w 2482850"/>
              <a:gd name="T41" fmla="*/ 10426 h 2544763"/>
              <a:gd name="T42" fmla="*/ 9648 w 2482850"/>
              <a:gd name="T43" fmla="*/ 8844 h 2544763"/>
              <a:gd name="T44" fmla="*/ 11775 w 2482850"/>
              <a:gd name="T45" fmla="*/ 7926 h 2544763"/>
              <a:gd name="T46" fmla="*/ 23122 w 2482850"/>
              <a:gd name="T47" fmla="*/ 8104 h 2544763"/>
              <a:gd name="T48" fmla="*/ 23122 w 2482850"/>
              <a:gd name="T49" fmla="*/ 11501 h 2544763"/>
              <a:gd name="T50" fmla="*/ 13092 w 2482850"/>
              <a:gd name="T51" fmla="*/ 6235 h 2544763"/>
              <a:gd name="T52" fmla="*/ 14101 w 2482850"/>
              <a:gd name="T53" fmla="*/ 7082 h 2544763"/>
              <a:gd name="T54" fmla="*/ 13906 w 2482850"/>
              <a:gd name="T55" fmla="*/ 8727 h 2544763"/>
              <a:gd name="T56" fmla="*/ 12675 w 2482850"/>
              <a:gd name="T57" fmla="*/ 7484 h 2544763"/>
              <a:gd name="T58" fmla="*/ 9919 w 2482850"/>
              <a:gd name="T59" fmla="*/ 7729 h 2544763"/>
              <a:gd name="T60" fmla="*/ 9148 w 2482850"/>
              <a:gd name="T61" fmla="*/ 8555 h 2544763"/>
              <a:gd name="T62" fmla="*/ 10151 w 2482850"/>
              <a:gd name="T63" fmla="*/ 6305 h 2544763"/>
              <a:gd name="T64" fmla="*/ 3963 w 2482850"/>
              <a:gd name="T65" fmla="*/ 5230 h 2544763"/>
              <a:gd name="T66" fmla="*/ 4258 w 2482850"/>
              <a:gd name="T67" fmla="*/ 6300 h 2544763"/>
              <a:gd name="T68" fmla="*/ 646 w 2482850"/>
              <a:gd name="T69" fmla="*/ 6755 h 2544763"/>
              <a:gd name="T70" fmla="*/ 4 w 2482850"/>
              <a:gd name="T71" fmla="*/ 5846 h 2544763"/>
              <a:gd name="T72" fmla="*/ 817 w 2482850"/>
              <a:gd name="T73" fmla="*/ 5085 h 2544763"/>
              <a:gd name="T74" fmla="*/ 23341 w 2482850"/>
              <a:gd name="T75" fmla="*/ 6519 h 2544763"/>
              <a:gd name="T76" fmla="*/ 4314 w 2482850"/>
              <a:gd name="T77" fmla="*/ 215 h 2544763"/>
              <a:gd name="T78" fmla="*/ 2403 w 2482850"/>
              <a:gd name="T79" fmla="*/ 1857 h 2544763"/>
              <a:gd name="T80" fmla="*/ 4664 w 2482850"/>
              <a:gd name="T81" fmla="*/ 5431 h 2544763"/>
              <a:gd name="T82" fmla="*/ 4142 w 2482850"/>
              <a:gd name="T83" fmla="*/ 7024 h 2544763"/>
              <a:gd name="T84" fmla="*/ 4343 w 2482850"/>
              <a:gd name="T85" fmla="*/ 11000 h 2544763"/>
              <a:gd name="T86" fmla="*/ 4545 w 2482850"/>
              <a:gd name="T87" fmla="*/ 12663 h 2544763"/>
              <a:gd name="T88" fmla="*/ 3856 w 2482850"/>
              <a:gd name="T89" fmla="*/ 16744 h 2544763"/>
              <a:gd name="T90" fmla="*/ 4749 w 2482850"/>
              <a:gd name="T91" fmla="*/ 18160 h 2544763"/>
              <a:gd name="T92" fmla="*/ 3475 w 2482850"/>
              <a:gd name="T93" fmla="*/ 19246 h 2544763"/>
              <a:gd name="T94" fmla="*/ 3833 w 2482850"/>
              <a:gd name="T95" fmla="*/ 23621 h 2544763"/>
              <a:gd name="T96" fmla="*/ 20832 w 2482850"/>
              <a:gd name="T97" fmla="*/ 22584 h 2544763"/>
              <a:gd name="T98" fmla="*/ 20244 w 2482850"/>
              <a:gd name="T99" fmla="*/ 600 h 2544763"/>
              <a:gd name="T100" fmla="*/ 20371 w 2482850"/>
              <a:gd name="T101" fmla="*/ 430 h 2544763"/>
              <a:gd name="T102" fmla="*/ 21024 w 2482850"/>
              <a:gd name="T103" fmla="*/ 22675 h 2544763"/>
              <a:gd name="T104" fmla="*/ 3780 w 2482850"/>
              <a:gd name="T105" fmla="*/ 23827 h 2544763"/>
              <a:gd name="T106" fmla="*/ 3475 w 2482850"/>
              <a:gd name="T107" fmla="*/ 19033 h 2544763"/>
              <a:gd name="T108" fmla="*/ 4537 w 2482850"/>
              <a:gd name="T109" fmla="*/ 18130 h 2544763"/>
              <a:gd name="T110" fmla="*/ 3792 w 2482850"/>
              <a:gd name="T111" fmla="*/ 16948 h 2544763"/>
              <a:gd name="T112" fmla="*/ 4366 w 2482850"/>
              <a:gd name="T113" fmla="*/ 12544 h 2544763"/>
              <a:gd name="T114" fmla="*/ 4195 w 2482850"/>
              <a:gd name="T115" fmla="*/ 11160 h 2544763"/>
              <a:gd name="T116" fmla="*/ 4029 w 2482850"/>
              <a:gd name="T117" fmla="*/ 6841 h 2544763"/>
              <a:gd name="T118" fmla="*/ 4464 w 2482850"/>
              <a:gd name="T119" fmla="*/ 5516 h 2544763"/>
              <a:gd name="T120" fmla="*/ 2187 w 2482850"/>
              <a:gd name="T121" fmla="*/ 1825 h 2544763"/>
              <a:gd name="T122" fmla="*/ 4314 w 2482850"/>
              <a:gd name="T123" fmla="*/ 0 h 2544763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2482850"/>
              <a:gd name="T187" fmla="*/ 0 h 2544763"/>
              <a:gd name="T188" fmla="*/ 2482850 w 2482850"/>
              <a:gd name="T189" fmla="*/ 2544763 h 2544763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2482850" h="2544763">
                <a:moveTo>
                  <a:pt x="86902" y="1822450"/>
                </a:moveTo>
                <a:lnTo>
                  <a:pt x="91667" y="1822450"/>
                </a:lnTo>
                <a:lnTo>
                  <a:pt x="370523" y="1822450"/>
                </a:lnTo>
                <a:lnTo>
                  <a:pt x="375061" y="1822450"/>
                </a:lnTo>
                <a:lnTo>
                  <a:pt x="379826" y="1822903"/>
                </a:lnTo>
                <a:lnTo>
                  <a:pt x="384137" y="1823583"/>
                </a:lnTo>
                <a:lnTo>
                  <a:pt x="388902" y="1824262"/>
                </a:lnTo>
                <a:lnTo>
                  <a:pt x="393213" y="1825395"/>
                </a:lnTo>
                <a:lnTo>
                  <a:pt x="397524" y="1826527"/>
                </a:lnTo>
                <a:lnTo>
                  <a:pt x="401835" y="1827886"/>
                </a:lnTo>
                <a:lnTo>
                  <a:pt x="405919" y="1829472"/>
                </a:lnTo>
                <a:lnTo>
                  <a:pt x="409777" y="1831284"/>
                </a:lnTo>
                <a:lnTo>
                  <a:pt x="414088" y="1833322"/>
                </a:lnTo>
                <a:lnTo>
                  <a:pt x="417718" y="1835587"/>
                </a:lnTo>
                <a:lnTo>
                  <a:pt x="421575" y="1838079"/>
                </a:lnTo>
                <a:lnTo>
                  <a:pt x="425206" y="1840344"/>
                </a:lnTo>
                <a:lnTo>
                  <a:pt x="428609" y="1843062"/>
                </a:lnTo>
                <a:lnTo>
                  <a:pt x="432013" y="1846006"/>
                </a:lnTo>
                <a:lnTo>
                  <a:pt x="434962" y="1848951"/>
                </a:lnTo>
                <a:lnTo>
                  <a:pt x="438139" y="1852122"/>
                </a:lnTo>
                <a:lnTo>
                  <a:pt x="441088" y="1855293"/>
                </a:lnTo>
                <a:lnTo>
                  <a:pt x="443584" y="1858691"/>
                </a:lnTo>
                <a:lnTo>
                  <a:pt x="446307" y="1862315"/>
                </a:lnTo>
                <a:lnTo>
                  <a:pt x="448803" y="1865939"/>
                </a:lnTo>
                <a:lnTo>
                  <a:pt x="450845" y="1869789"/>
                </a:lnTo>
                <a:lnTo>
                  <a:pt x="452887" y="1873640"/>
                </a:lnTo>
                <a:lnTo>
                  <a:pt x="454702" y="1877490"/>
                </a:lnTo>
                <a:lnTo>
                  <a:pt x="456291" y="1881794"/>
                </a:lnTo>
                <a:lnTo>
                  <a:pt x="457879" y="1885871"/>
                </a:lnTo>
                <a:lnTo>
                  <a:pt x="459240" y="1890401"/>
                </a:lnTo>
                <a:lnTo>
                  <a:pt x="460148" y="1894704"/>
                </a:lnTo>
                <a:lnTo>
                  <a:pt x="461055" y="1899008"/>
                </a:lnTo>
                <a:lnTo>
                  <a:pt x="461509" y="1903538"/>
                </a:lnTo>
                <a:lnTo>
                  <a:pt x="461736" y="1908068"/>
                </a:lnTo>
                <a:lnTo>
                  <a:pt x="461963" y="1912824"/>
                </a:lnTo>
                <a:lnTo>
                  <a:pt x="461736" y="1917581"/>
                </a:lnTo>
                <a:lnTo>
                  <a:pt x="461509" y="1922111"/>
                </a:lnTo>
                <a:lnTo>
                  <a:pt x="461055" y="1926641"/>
                </a:lnTo>
                <a:lnTo>
                  <a:pt x="460148" y="1930945"/>
                </a:lnTo>
                <a:lnTo>
                  <a:pt x="459240" y="1935248"/>
                </a:lnTo>
                <a:lnTo>
                  <a:pt x="457879" y="1939778"/>
                </a:lnTo>
                <a:lnTo>
                  <a:pt x="456291" y="1943855"/>
                </a:lnTo>
                <a:lnTo>
                  <a:pt x="454702" y="1947932"/>
                </a:lnTo>
                <a:lnTo>
                  <a:pt x="452887" y="1952009"/>
                </a:lnTo>
                <a:lnTo>
                  <a:pt x="450845" y="1955860"/>
                </a:lnTo>
                <a:lnTo>
                  <a:pt x="448803" y="1959710"/>
                </a:lnTo>
                <a:lnTo>
                  <a:pt x="446307" y="1963334"/>
                </a:lnTo>
                <a:lnTo>
                  <a:pt x="443584" y="1966958"/>
                </a:lnTo>
                <a:lnTo>
                  <a:pt x="441088" y="1970356"/>
                </a:lnTo>
                <a:lnTo>
                  <a:pt x="438139" y="1973753"/>
                </a:lnTo>
                <a:lnTo>
                  <a:pt x="434962" y="1976698"/>
                </a:lnTo>
                <a:lnTo>
                  <a:pt x="432013" y="1979643"/>
                </a:lnTo>
                <a:lnTo>
                  <a:pt x="428609" y="1982587"/>
                </a:lnTo>
                <a:lnTo>
                  <a:pt x="425206" y="1985305"/>
                </a:lnTo>
                <a:lnTo>
                  <a:pt x="421575" y="1988023"/>
                </a:lnTo>
                <a:lnTo>
                  <a:pt x="417718" y="1990288"/>
                </a:lnTo>
                <a:lnTo>
                  <a:pt x="414088" y="1992327"/>
                </a:lnTo>
                <a:lnTo>
                  <a:pt x="409777" y="1994365"/>
                </a:lnTo>
                <a:lnTo>
                  <a:pt x="405919" y="1996177"/>
                </a:lnTo>
                <a:lnTo>
                  <a:pt x="401835" y="1997763"/>
                </a:lnTo>
                <a:lnTo>
                  <a:pt x="397524" y="1999348"/>
                </a:lnTo>
                <a:lnTo>
                  <a:pt x="393213" y="2000254"/>
                </a:lnTo>
                <a:lnTo>
                  <a:pt x="388902" y="2001387"/>
                </a:lnTo>
                <a:lnTo>
                  <a:pt x="384137" y="2002066"/>
                </a:lnTo>
                <a:lnTo>
                  <a:pt x="379826" y="2002972"/>
                </a:lnTo>
                <a:lnTo>
                  <a:pt x="375061" y="2003199"/>
                </a:lnTo>
                <a:lnTo>
                  <a:pt x="370523" y="2003425"/>
                </a:lnTo>
                <a:lnTo>
                  <a:pt x="91667" y="2003425"/>
                </a:lnTo>
                <a:lnTo>
                  <a:pt x="86902" y="2003199"/>
                </a:lnTo>
                <a:lnTo>
                  <a:pt x="82364" y="2002972"/>
                </a:lnTo>
                <a:lnTo>
                  <a:pt x="77599" y="2002066"/>
                </a:lnTo>
                <a:lnTo>
                  <a:pt x="73288" y="2001387"/>
                </a:lnTo>
                <a:lnTo>
                  <a:pt x="68750" y="2000254"/>
                </a:lnTo>
                <a:lnTo>
                  <a:pt x="64439" y="1999348"/>
                </a:lnTo>
                <a:lnTo>
                  <a:pt x="60128" y="1997763"/>
                </a:lnTo>
                <a:lnTo>
                  <a:pt x="56044" y="1996177"/>
                </a:lnTo>
                <a:lnTo>
                  <a:pt x="51959" y="1994365"/>
                </a:lnTo>
                <a:lnTo>
                  <a:pt x="48102" y="1992327"/>
                </a:lnTo>
                <a:lnTo>
                  <a:pt x="44245" y="1990288"/>
                </a:lnTo>
                <a:lnTo>
                  <a:pt x="40615" y="1988023"/>
                </a:lnTo>
                <a:lnTo>
                  <a:pt x="36757" y="1985305"/>
                </a:lnTo>
                <a:lnTo>
                  <a:pt x="33581" y="1982587"/>
                </a:lnTo>
                <a:lnTo>
                  <a:pt x="30177" y="1979643"/>
                </a:lnTo>
                <a:lnTo>
                  <a:pt x="26774" y="1976698"/>
                </a:lnTo>
                <a:lnTo>
                  <a:pt x="23824" y="1973753"/>
                </a:lnTo>
                <a:lnTo>
                  <a:pt x="21101" y="1970356"/>
                </a:lnTo>
                <a:lnTo>
                  <a:pt x="18152" y="1966958"/>
                </a:lnTo>
                <a:lnTo>
                  <a:pt x="15656" y="1963334"/>
                </a:lnTo>
                <a:lnTo>
                  <a:pt x="13160" y="1959710"/>
                </a:lnTo>
                <a:lnTo>
                  <a:pt x="11118" y="1955860"/>
                </a:lnTo>
                <a:lnTo>
                  <a:pt x="9076" y="1952009"/>
                </a:lnTo>
                <a:lnTo>
                  <a:pt x="7261" y="1947932"/>
                </a:lnTo>
                <a:lnTo>
                  <a:pt x="5446" y="1943855"/>
                </a:lnTo>
                <a:lnTo>
                  <a:pt x="4084" y="1939778"/>
                </a:lnTo>
                <a:lnTo>
                  <a:pt x="2950" y="1935248"/>
                </a:lnTo>
                <a:lnTo>
                  <a:pt x="1815" y="1930945"/>
                </a:lnTo>
                <a:lnTo>
                  <a:pt x="1134" y="1926641"/>
                </a:lnTo>
                <a:lnTo>
                  <a:pt x="454" y="1922111"/>
                </a:lnTo>
                <a:lnTo>
                  <a:pt x="0" y="1917581"/>
                </a:lnTo>
                <a:lnTo>
                  <a:pt x="0" y="1912824"/>
                </a:lnTo>
                <a:lnTo>
                  <a:pt x="0" y="1908068"/>
                </a:lnTo>
                <a:lnTo>
                  <a:pt x="454" y="1903538"/>
                </a:lnTo>
                <a:lnTo>
                  <a:pt x="1134" y="1899008"/>
                </a:lnTo>
                <a:lnTo>
                  <a:pt x="1815" y="1894704"/>
                </a:lnTo>
                <a:lnTo>
                  <a:pt x="2950" y="1890401"/>
                </a:lnTo>
                <a:lnTo>
                  <a:pt x="4084" y="1885871"/>
                </a:lnTo>
                <a:lnTo>
                  <a:pt x="5446" y="1881794"/>
                </a:lnTo>
                <a:lnTo>
                  <a:pt x="7261" y="1877490"/>
                </a:lnTo>
                <a:lnTo>
                  <a:pt x="9076" y="1873640"/>
                </a:lnTo>
                <a:lnTo>
                  <a:pt x="11118" y="1869789"/>
                </a:lnTo>
                <a:lnTo>
                  <a:pt x="13160" y="1865939"/>
                </a:lnTo>
                <a:lnTo>
                  <a:pt x="15656" y="1862315"/>
                </a:lnTo>
                <a:lnTo>
                  <a:pt x="18152" y="1858691"/>
                </a:lnTo>
                <a:lnTo>
                  <a:pt x="21101" y="1855293"/>
                </a:lnTo>
                <a:lnTo>
                  <a:pt x="23824" y="1852122"/>
                </a:lnTo>
                <a:lnTo>
                  <a:pt x="26774" y="1848951"/>
                </a:lnTo>
                <a:lnTo>
                  <a:pt x="30177" y="1846006"/>
                </a:lnTo>
                <a:lnTo>
                  <a:pt x="33581" y="1843062"/>
                </a:lnTo>
                <a:lnTo>
                  <a:pt x="36757" y="1840344"/>
                </a:lnTo>
                <a:lnTo>
                  <a:pt x="40615" y="1838079"/>
                </a:lnTo>
                <a:lnTo>
                  <a:pt x="44245" y="1835587"/>
                </a:lnTo>
                <a:lnTo>
                  <a:pt x="48102" y="1833322"/>
                </a:lnTo>
                <a:lnTo>
                  <a:pt x="51959" y="1831284"/>
                </a:lnTo>
                <a:lnTo>
                  <a:pt x="56044" y="1829472"/>
                </a:lnTo>
                <a:lnTo>
                  <a:pt x="60128" y="1827886"/>
                </a:lnTo>
                <a:lnTo>
                  <a:pt x="64439" y="1826527"/>
                </a:lnTo>
                <a:lnTo>
                  <a:pt x="68750" y="1825395"/>
                </a:lnTo>
                <a:lnTo>
                  <a:pt x="73288" y="1824262"/>
                </a:lnTo>
                <a:lnTo>
                  <a:pt x="77599" y="1823583"/>
                </a:lnTo>
                <a:lnTo>
                  <a:pt x="82364" y="1822903"/>
                </a:lnTo>
                <a:lnTo>
                  <a:pt x="86902" y="1822450"/>
                </a:lnTo>
                <a:close/>
                <a:moveTo>
                  <a:pt x="2282825" y="1685925"/>
                </a:moveTo>
                <a:lnTo>
                  <a:pt x="2412173" y="1745797"/>
                </a:lnTo>
                <a:lnTo>
                  <a:pt x="2422140" y="1750786"/>
                </a:lnTo>
                <a:lnTo>
                  <a:pt x="2426897" y="1753281"/>
                </a:lnTo>
                <a:lnTo>
                  <a:pt x="2431201" y="1756002"/>
                </a:lnTo>
                <a:lnTo>
                  <a:pt x="2435732" y="1758724"/>
                </a:lnTo>
                <a:lnTo>
                  <a:pt x="2439583" y="1761445"/>
                </a:lnTo>
                <a:lnTo>
                  <a:pt x="2443434" y="1764166"/>
                </a:lnTo>
                <a:lnTo>
                  <a:pt x="2447058" y="1767115"/>
                </a:lnTo>
                <a:lnTo>
                  <a:pt x="2450456" y="1769836"/>
                </a:lnTo>
                <a:lnTo>
                  <a:pt x="2453628" y="1773011"/>
                </a:lnTo>
                <a:lnTo>
                  <a:pt x="2456799" y="1775959"/>
                </a:lnTo>
                <a:lnTo>
                  <a:pt x="2459518" y="1778907"/>
                </a:lnTo>
                <a:lnTo>
                  <a:pt x="2462236" y="1782082"/>
                </a:lnTo>
                <a:lnTo>
                  <a:pt x="2464501" y="1785257"/>
                </a:lnTo>
                <a:lnTo>
                  <a:pt x="2466766" y="1788432"/>
                </a:lnTo>
                <a:lnTo>
                  <a:pt x="2468805" y="1791607"/>
                </a:lnTo>
                <a:lnTo>
                  <a:pt x="2470617" y="1794782"/>
                </a:lnTo>
                <a:lnTo>
                  <a:pt x="2472430" y="1798184"/>
                </a:lnTo>
                <a:lnTo>
                  <a:pt x="2474015" y="1801813"/>
                </a:lnTo>
                <a:lnTo>
                  <a:pt x="2475601" y="1805215"/>
                </a:lnTo>
                <a:lnTo>
                  <a:pt x="2477866" y="1812245"/>
                </a:lnTo>
                <a:lnTo>
                  <a:pt x="2479905" y="1819502"/>
                </a:lnTo>
                <a:lnTo>
                  <a:pt x="2481264" y="1826986"/>
                </a:lnTo>
                <a:lnTo>
                  <a:pt x="2482397" y="1834697"/>
                </a:lnTo>
                <a:lnTo>
                  <a:pt x="2482850" y="1842861"/>
                </a:lnTo>
                <a:lnTo>
                  <a:pt x="2482850" y="1851025"/>
                </a:lnTo>
                <a:lnTo>
                  <a:pt x="2482850" y="2068286"/>
                </a:lnTo>
                <a:lnTo>
                  <a:pt x="2482850" y="2076677"/>
                </a:lnTo>
                <a:lnTo>
                  <a:pt x="2482397" y="2084388"/>
                </a:lnTo>
                <a:lnTo>
                  <a:pt x="2481264" y="2092326"/>
                </a:lnTo>
                <a:lnTo>
                  <a:pt x="2479905" y="2099810"/>
                </a:lnTo>
                <a:lnTo>
                  <a:pt x="2477866" y="2107067"/>
                </a:lnTo>
                <a:lnTo>
                  <a:pt x="2475601" y="2114324"/>
                </a:lnTo>
                <a:lnTo>
                  <a:pt x="2474015" y="2117726"/>
                </a:lnTo>
                <a:lnTo>
                  <a:pt x="2472430" y="2121127"/>
                </a:lnTo>
                <a:lnTo>
                  <a:pt x="2470617" y="2124302"/>
                </a:lnTo>
                <a:lnTo>
                  <a:pt x="2468805" y="2127704"/>
                </a:lnTo>
                <a:lnTo>
                  <a:pt x="2466766" y="2130879"/>
                </a:lnTo>
                <a:lnTo>
                  <a:pt x="2464501" y="2134281"/>
                </a:lnTo>
                <a:lnTo>
                  <a:pt x="2462236" y="2137456"/>
                </a:lnTo>
                <a:lnTo>
                  <a:pt x="2459518" y="2140404"/>
                </a:lnTo>
                <a:lnTo>
                  <a:pt x="2456799" y="2143352"/>
                </a:lnTo>
                <a:lnTo>
                  <a:pt x="2453628" y="2146527"/>
                </a:lnTo>
                <a:lnTo>
                  <a:pt x="2450456" y="2149249"/>
                </a:lnTo>
                <a:lnTo>
                  <a:pt x="2447058" y="2152197"/>
                </a:lnTo>
                <a:lnTo>
                  <a:pt x="2443434" y="2154919"/>
                </a:lnTo>
                <a:lnTo>
                  <a:pt x="2439583" y="2157867"/>
                </a:lnTo>
                <a:lnTo>
                  <a:pt x="2435732" y="2160588"/>
                </a:lnTo>
                <a:lnTo>
                  <a:pt x="2431201" y="2163310"/>
                </a:lnTo>
                <a:lnTo>
                  <a:pt x="2426897" y="2165804"/>
                </a:lnTo>
                <a:lnTo>
                  <a:pt x="2422140" y="2168526"/>
                </a:lnTo>
                <a:lnTo>
                  <a:pt x="2412173" y="2173742"/>
                </a:lnTo>
                <a:lnTo>
                  <a:pt x="2282825" y="2233613"/>
                </a:lnTo>
                <a:lnTo>
                  <a:pt x="2282825" y="1685925"/>
                </a:lnTo>
                <a:close/>
                <a:moveTo>
                  <a:pt x="1216535" y="1436687"/>
                </a:moveTo>
                <a:lnTo>
                  <a:pt x="1274253" y="1436687"/>
                </a:lnTo>
                <a:lnTo>
                  <a:pt x="1303338" y="1492629"/>
                </a:lnTo>
                <a:lnTo>
                  <a:pt x="1283046" y="1513778"/>
                </a:lnTo>
                <a:lnTo>
                  <a:pt x="1301534" y="1642262"/>
                </a:lnTo>
                <a:lnTo>
                  <a:pt x="1245394" y="1852612"/>
                </a:lnTo>
                <a:lnTo>
                  <a:pt x="1189254" y="1642262"/>
                </a:lnTo>
                <a:lnTo>
                  <a:pt x="1207516" y="1513778"/>
                </a:lnTo>
                <a:lnTo>
                  <a:pt x="1187450" y="1492629"/>
                </a:lnTo>
                <a:lnTo>
                  <a:pt x="1216535" y="1436687"/>
                </a:lnTo>
                <a:close/>
                <a:moveTo>
                  <a:pt x="1389519" y="1379537"/>
                </a:moveTo>
                <a:lnTo>
                  <a:pt x="1401785" y="1384753"/>
                </a:lnTo>
                <a:lnTo>
                  <a:pt x="1434494" y="1399267"/>
                </a:lnTo>
                <a:lnTo>
                  <a:pt x="1456754" y="1409246"/>
                </a:lnTo>
                <a:lnTo>
                  <a:pt x="1481740" y="1420358"/>
                </a:lnTo>
                <a:lnTo>
                  <a:pt x="1508543" y="1432831"/>
                </a:lnTo>
                <a:lnTo>
                  <a:pt x="1536709" y="1446212"/>
                </a:lnTo>
                <a:lnTo>
                  <a:pt x="1565557" y="1460273"/>
                </a:lnTo>
                <a:lnTo>
                  <a:pt x="1593950" y="1474560"/>
                </a:lnTo>
                <a:lnTo>
                  <a:pt x="1607578" y="1481818"/>
                </a:lnTo>
                <a:lnTo>
                  <a:pt x="1621207" y="1489075"/>
                </a:lnTo>
                <a:lnTo>
                  <a:pt x="1634154" y="1496105"/>
                </a:lnTo>
                <a:lnTo>
                  <a:pt x="1646647" y="1503362"/>
                </a:lnTo>
                <a:lnTo>
                  <a:pt x="1658232" y="1509939"/>
                </a:lnTo>
                <a:lnTo>
                  <a:pt x="1669589" y="1516743"/>
                </a:lnTo>
                <a:lnTo>
                  <a:pt x="1679584" y="1523546"/>
                </a:lnTo>
                <a:lnTo>
                  <a:pt x="1688669" y="1529669"/>
                </a:lnTo>
                <a:lnTo>
                  <a:pt x="1697074" y="1536019"/>
                </a:lnTo>
                <a:lnTo>
                  <a:pt x="1704115" y="1541689"/>
                </a:lnTo>
                <a:lnTo>
                  <a:pt x="1707068" y="1544410"/>
                </a:lnTo>
                <a:lnTo>
                  <a:pt x="1709794" y="1547132"/>
                </a:lnTo>
                <a:lnTo>
                  <a:pt x="1712292" y="1549853"/>
                </a:lnTo>
                <a:lnTo>
                  <a:pt x="1714337" y="1552348"/>
                </a:lnTo>
                <a:lnTo>
                  <a:pt x="1716154" y="1554843"/>
                </a:lnTo>
                <a:lnTo>
                  <a:pt x="1717971" y="1558018"/>
                </a:lnTo>
                <a:lnTo>
                  <a:pt x="1721833" y="1565048"/>
                </a:lnTo>
                <a:lnTo>
                  <a:pt x="1726148" y="1573666"/>
                </a:lnTo>
                <a:lnTo>
                  <a:pt x="1730237" y="1583191"/>
                </a:lnTo>
                <a:lnTo>
                  <a:pt x="1734326" y="1593850"/>
                </a:lnTo>
                <a:lnTo>
                  <a:pt x="1738869" y="1605416"/>
                </a:lnTo>
                <a:lnTo>
                  <a:pt x="1742957" y="1618116"/>
                </a:lnTo>
                <a:lnTo>
                  <a:pt x="1747500" y="1631269"/>
                </a:lnTo>
                <a:lnTo>
                  <a:pt x="1751816" y="1645330"/>
                </a:lnTo>
                <a:lnTo>
                  <a:pt x="1755904" y="1659844"/>
                </a:lnTo>
                <a:lnTo>
                  <a:pt x="1764536" y="1690460"/>
                </a:lnTo>
                <a:lnTo>
                  <a:pt x="1773168" y="1722210"/>
                </a:lnTo>
                <a:lnTo>
                  <a:pt x="1781118" y="1753960"/>
                </a:lnTo>
                <a:lnTo>
                  <a:pt x="1788613" y="1785030"/>
                </a:lnTo>
                <a:lnTo>
                  <a:pt x="1795428" y="1814966"/>
                </a:lnTo>
                <a:lnTo>
                  <a:pt x="1801561" y="1842180"/>
                </a:lnTo>
                <a:lnTo>
                  <a:pt x="1807012" y="1866446"/>
                </a:lnTo>
                <a:lnTo>
                  <a:pt x="1814962" y="1902505"/>
                </a:lnTo>
                <a:lnTo>
                  <a:pt x="1817688" y="1916112"/>
                </a:lnTo>
                <a:lnTo>
                  <a:pt x="1244600" y="1916112"/>
                </a:lnTo>
                <a:lnTo>
                  <a:pt x="1389519" y="1379537"/>
                </a:lnTo>
                <a:close/>
                <a:moveTo>
                  <a:pt x="1100083" y="1379537"/>
                </a:moveTo>
                <a:lnTo>
                  <a:pt x="1244600" y="1916112"/>
                </a:lnTo>
                <a:lnTo>
                  <a:pt x="673100" y="1916112"/>
                </a:lnTo>
                <a:lnTo>
                  <a:pt x="676045" y="1902505"/>
                </a:lnTo>
                <a:lnTo>
                  <a:pt x="683520" y="1866446"/>
                </a:lnTo>
                <a:lnTo>
                  <a:pt x="688956" y="1842180"/>
                </a:lnTo>
                <a:lnTo>
                  <a:pt x="695072" y="1814966"/>
                </a:lnTo>
                <a:lnTo>
                  <a:pt x="702094" y="1785030"/>
                </a:lnTo>
                <a:lnTo>
                  <a:pt x="709569" y="1753960"/>
                </a:lnTo>
                <a:lnTo>
                  <a:pt x="717724" y="1722210"/>
                </a:lnTo>
                <a:lnTo>
                  <a:pt x="725878" y="1690460"/>
                </a:lnTo>
                <a:lnTo>
                  <a:pt x="734486" y="1659844"/>
                </a:lnTo>
                <a:lnTo>
                  <a:pt x="739016" y="1645330"/>
                </a:lnTo>
                <a:lnTo>
                  <a:pt x="743320" y="1631269"/>
                </a:lnTo>
                <a:lnTo>
                  <a:pt x="747397" y="1618116"/>
                </a:lnTo>
                <a:lnTo>
                  <a:pt x="751928" y="1605416"/>
                </a:lnTo>
                <a:lnTo>
                  <a:pt x="756005" y="1593850"/>
                </a:lnTo>
                <a:lnTo>
                  <a:pt x="760082" y="1583191"/>
                </a:lnTo>
                <a:lnTo>
                  <a:pt x="764386" y="1573666"/>
                </a:lnTo>
                <a:lnTo>
                  <a:pt x="768463" y="1565048"/>
                </a:lnTo>
                <a:lnTo>
                  <a:pt x="772314" y="1558018"/>
                </a:lnTo>
                <a:lnTo>
                  <a:pt x="774353" y="1554843"/>
                </a:lnTo>
                <a:lnTo>
                  <a:pt x="776165" y="1552348"/>
                </a:lnTo>
                <a:lnTo>
                  <a:pt x="778203" y="1549853"/>
                </a:lnTo>
                <a:lnTo>
                  <a:pt x="780695" y="1547132"/>
                </a:lnTo>
                <a:lnTo>
                  <a:pt x="783413" y="1544410"/>
                </a:lnTo>
                <a:lnTo>
                  <a:pt x="786358" y="1541689"/>
                </a:lnTo>
                <a:lnTo>
                  <a:pt x="793607" y="1536019"/>
                </a:lnTo>
                <a:lnTo>
                  <a:pt x="801535" y="1529669"/>
                </a:lnTo>
                <a:lnTo>
                  <a:pt x="810822" y="1523546"/>
                </a:lnTo>
                <a:lnTo>
                  <a:pt x="821015" y="1516743"/>
                </a:lnTo>
                <a:lnTo>
                  <a:pt x="831888" y="1509939"/>
                </a:lnTo>
                <a:lnTo>
                  <a:pt x="843893" y="1503362"/>
                </a:lnTo>
                <a:lnTo>
                  <a:pt x="855898" y="1496105"/>
                </a:lnTo>
                <a:lnTo>
                  <a:pt x="869263" y="1489075"/>
                </a:lnTo>
                <a:lnTo>
                  <a:pt x="882401" y="1481818"/>
                </a:lnTo>
                <a:lnTo>
                  <a:pt x="896445" y="1474560"/>
                </a:lnTo>
                <a:lnTo>
                  <a:pt x="924533" y="1460273"/>
                </a:lnTo>
                <a:lnTo>
                  <a:pt x="953074" y="1446212"/>
                </a:lnTo>
                <a:lnTo>
                  <a:pt x="981388" y="1432831"/>
                </a:lnTo>
                <a:lnTo>
                  <a:pt x="1008117" y="1420358"/>
                </a:lnTo>
                <a:lnTo>
                  <a:pt x="1033034" y="1409246"/>
                </a:lnTo>
                <a:lnTo>
                  <a:pt x="1055006" y="1399267"/>
                </a:lnTo>
                <a:lnTo>
                  <a:pt x="1088077" y="1384753"/>
                </a:lnTo>
                <a:lnTo>
                  <a:pt x="1100083" y="1379537"/>
                </a:lnTo>
                <a:close/>
                <a:moveTo>
                  <a:pt x="2282825" y="1227137"/>
                </a:moveTo>
                <a:lnTo>
                  <a:pt x="2412173" y="1287064"/>
                </a:lnTo>
                <a:lnTo>
                  <a:pt x="2422140" y="1292285"/>
                </a:lnTo>
                <a:lnTo>
                  <a:pt x="2426897" y="1294782"/>
                </a:lnTo>
                <a:lnTo>
                  <a:pt x="2431201" y="1297505"/>
                </a:lnTo>
                <a:lnTo>
                  <a:pt x="2435732" y="1300002"/>
                </a:lnTo>
                <a:lnTo>
                  <a:pt x="2439583" y="1302953"/>
                </a:lnTo>
                <a:lnTo>
                  <a:pt x="2443434" y="1305677"/>
                </a:lnTo>
                <a:lnTo>
                  <a:pt x="2447058" y="1308628"/>
                </a:lnTo>
                <a:lnTo>
                  <a:pt x="2450456" y="1311352"/>
                </a:lnTo>
                <a:lnTo>
                  <a:pt x="2453628" y="1314303"/>
                </a:lnTo>
                <a:lnTo>
                  <a:pt x="2456799" y="1317481"/>
                </a:lnTo>
                <a:lnTo>
                  <a:pt x="2459518" y="1320205"/>
                </a:lnTo>
                <a:lnTo>
                  <a:pt x="2462236" y="1323383"/>
                </a:lnTo>
                <a:lnTo>
                  <a:pt x="2464501" y="1326561"/>
                </a:lnTo>
                <a:lnTo>
                  <a:pt x="2466766" y="1329966"/>
                </a:lnTo>
                <a:lnTo>
                  <a:pt x="2468805" y="1332917"/>
                </a:lnTo>
                <a:lnTo>
                  <a:pt x="2470617" y="1336322"/>
                </a:lnTo>
                <a:lnTo>
                  <a:pt x="2472430" y="1339727"/>
                </a:lnTo>
                <a:lnTo>
                  <a:pt x="2474015" y="1343132"/>
                </a:lnTo>
                <a:lnTo>
                  <a:pt x="2475601" y="1346537"/>
                </a:lnTo>
                <a:lnTo>
                  <a:pt x="2477866" y="1353800"/>
                </a:lnTo>
                <a:lnTo>
                  <a:pt x="2479905" y="1361064"/>
                </a:lnTo>
                <a:lnTo>
                  <a:pt x="2481264" y="1368555"/>
                </a:lnTo>
                <a:lnTo>
                  <a:pt x="2482397" y="1376273"/>
                </a:lnTo>
                <a:lnTo>
                  <a:pt x="2482850" y="1384445"/>
                </a:lnTo>
                <a:lnTo>
                  <a:pt x="2482850" y="1392390"/>
                </a:lnTo>
                <a:lnTo>
                  <a:pt x="2482850" y="1609852"/>
                </a:lnTo>
                <a:lnTo>
                  <a:pt x="2482850" y="1618251"/>
                </a:lnTo>
                <a:lnTo>
                  <a:pt x="2482397" y="1626196"/>
                </a:lnTo>
                <a:lnTo>
                  <a:pt x="2481264" y="1634141"/>
                </a:lnTo>
                <a:lnTo>
                  <a:pt x="2479905" y="1641632"/>
                </a:lnTo>
                <a:lnTo>
                  <a:pt x="2477866" y="1648895"/>
                </a:lnTo>
                <a:lnTo>
                  <a:pt x="2475601" y="1655932"/>
                </a:lnTo>
                <a:lnTo>
                  <a:pt x="2474015" y="1659337"/>
                </a:lnTo>
                <a:lnTo>
                  <a:pt x="2472430" y="1662969"/>
                </a:lnTo>
                <a:lnTo>
                  <a:pt x="2470617" y="1666147"/>
                </a:lnTo>
                <a:lnTo>
                  <a:pt x="2468805" y="1669325"/>
                </a:lnTo>
                <a:lnTo>
                  <a:pt x="2466766" y="1672730"/>
                </a:lnTo>
                <a:lnTo>
                  <a:pt x="2464501" y="1675908"/>
                </a:lnTo>
                <a:lnTo>
                  <a:pt x="2462236" y="1678859"/>
                </a:lnTo>
                <a:lnTo>
                  <a:pt x="2459518" y="1682037"/>
                </a:lnTo>
                <a:lnTo>
                  <a:pt x="2456799" y="1685215"/>
                </a:lnTo>
                <a:lnTo>
                  <a:pt x="2453628" y="1687939"/>
                </a:lnTo>
                <a:lnTo>
                  <a:pt x="2450456" y="1691117"/>
                </a:lnTo>
                <a:lnTo>
                  <a:pt x="2447058" y="1694068"/>
                </a:lnTo>
                <a:lnTo>
                  <a:pt x="2443434" y="1696792"/>
                </a:lnTo>
                <a:lnTo>
                  <a:pt x="2439583" y="1699743"/>
                </a:lnTo>
                <a:lnTo>
                  <a:pt x="2435732" y="1702240"/>
                </a:lnTo>
                <a:lnTo>
                  <a:pt x="2431201" y="1705190"/>
                </a:lnTo>
                <a:lnTo>
                  <a:pt x="2426897" y="1707687"/>
                </a:lnTo>
                <a:lnTo>
                  <a:pt x="2422140" y="1710411"/>
                </a:lnTo>
                <a:lnTo>
                  <a:pt x="2412173" y="1715178"/>
                </a:lnTo>
                <a:lnTo>
                  <a:pt x="2406963" y="1717675"/>
                </a:lnTo>
                <a:lnTo>
                  <a:pt x="2282825" y="1660018"/>
                </a:lnTo>
                <a:lnTo>
                  <a:pt x="2282825" y="1227137"/>
                </a:lnTo>
                <a:close/>
                <a:moveTo>
                  <a:pt x="91667" y="1182687"/>
                </a:moveTo>
                <a:lnTo>
                  <a:pt x="370523" y="1182687"/>
                </a:lnTo>
                <a:lnTo>
                  <a:pt x="375061" y="1182913"/>
                </a:lnTo>
                <a:lnTo>
                  <a:pt x="379826" y="1183140"/>
                </a:lnTo>
                <a:lnTo>
                  <a:pt x="384137" y="1183593"/>
                </a:lnTo>
                <a:lnTo>
                  <a:pt x="388902" y="1184499"/>
                </a:lnTo>
                <a:lnTo>
                  <a:pt x="393213" y="1185405"/>
                </a:lnTo>
                <a:lnTo>
                  <a:pt x="397524" y="1186764"/>
                </a:lnTo>
                <a:lnTo>
                  <a:pt x="401835" y="1188349"/>
                </a:lnTo>
                <a:lnTo>
                  <a:pt x="405919" y="1189935"/>
                </a:lnTo>
                <a:lnTo>
                  <a:pt x="409777" y="1191747"/>
                </a:lnTo>
                <a:lnTo>
                  <a:pt x="414088" y="1193785"/>
                </a:lnTo>
                <a:lnTo>
                  <a:pt x="417718" y="1195824"/>
                </a:lnTo>
                <a:lnTo>
                  <a:pt x="421575" y="1198089"/>
                </a:lnTo>
                <a:lnTo>
                  <a:pt x="425206" y="1200807"/>
                </a:lnTo>
                <a:lnTo>
                  <a:pt x="428609" y="1203298"/>
                </a:lnTo>
                <a:lnTo>
                  <a:pt x="432013" y="1206243"/>
                </a:lnTo>
                <a:lnTo>
                  <a:pt x="434962" y="1209187"/>
                </a:lnTo>
                <a:lnTo>
                  <a:pt x="438139" y="1212358"/>
                </a:lnTo>
                <a:lnTo>
                  <a:pt x="441088" y="1215756"/>
                </a:lnTo>
                <a:lnTo>
                  <a:pt x="443584" y="1219154"/>
                </a:lnTo>
                <a:lnTo>
                  <a:pt x="446307" y="1222778"/>
                </a:lnTo>
                <a:lnTo>
                  <a:pt x="448803" y="1226402"/>
                </a:lnTo>
                <a:lnTo>
                  <a:pt x="450845" y="1230026"/>
                </a:lnTo>
                <a:lnTo>
                  <a:pt x="452887" y="1233876"/>
                </a:lnTo>
                <a:lnTo>
                  <a:pt x="454702" y="1237953"/>
                </a:lnTo>
                <a:lnTo>
                  <a:pt x="456291" y="1242257"/>
                </a:lnTo>
                <a:lnTo>
                  <a:pt x="457879" y="1246334"/>
                </a:lnTo>
                <a:lnTo>
                  <a:pt x="459240" y="1250411"/>
                </a:lnTo>
                <a:lnTo>
                  <a:pt x="460148" y="1254941"/>
                </a:lnTo>
                <a:lnTo>
                  <a:pt x="461055" y="1259471"/>
                </a:lnTo>
                <a:lnTo>
                  <a:pt x="461509" y="1264001"/>
                </a:lnTo>
                <a:lnTo>
                  <a:pt x="461736" y="1268531"/>
                </a:lnTo>
                <a:lnTo>
                  <a:pt x="461963" y="1273061"/>
                </a:lnTo>
                <a:lnTo>
                  <a:pt x="461736" y="1277591"/>
                </a:lnTo>
                <a:lnTo>
                  <a:pt x="461509" y="1282348"/>
                </a:lnTo>
                <a:lnTo>
                  <a:pt x="461055" y="1286651"/>
                </a:lnTo>
                <a:lnTo>
                  <a:pt x="460148" y="1291408"/>
                </a:lnTo>
                <a:lnTo>
                  <a:pt x="459240" y="1295485"/>
                </a:lnTo>
                <a:lnTo>
                  <a:pt x="457879" y="1300015"/>
                </a:lnTo>
                <a:lnTo>
                  <a:pt x="456291" y="1304092"/>
                </a:lnTo>
                <a:lnTo>
                  <a:pt x="454702" y="1308169"/>
                </a:lnTo>
                <a:lnTo>
                  <a:pt x="452887" y="1312246"/>
                </a:lnTo>
                <a:lnTo>
                  <a:pt x="450845" y="1316323"/>
                </a:lnTo>
                <a:lnTo>
                  <a:pt x="448803" y="1319947"/>
                </a:lnTo>
                <a:lnTo>
                  <a:pt x="446307" y="1323571"/>
                </a:lnTo>
                <a:lnTo>
                  <a:pt x="443584" y="1327195"/>
                </a:lnTo>
                <a:lnTo>
                  <a:pt x="441088" y="1330366"/>
                </a:lnTo>
                <a:lnTo>
                  <a:pt x="438139" y="1333764"/>
                </a:lnTo>
                <a:lnTo>
                  <a:pt x="434962" y="1336935"/>
                </a:lnTo>
                <a:lnTo>
                  <a:pt x="432013" y="1340106"/>
                </a:lnTo>
                <a:lnTo>
                  <a:pt x="428609" y="1342824"/>
                </a:lnTo>
                <a:lnTo>
                  <a:pt x="425206" y="1345542"/>
                </a:lnTo>
                <a:lnTo>
                  <a:pt x="421575" y="1348033"/>
                </a:lnTo>
                <a:lnTo>
                  <a:pt x="417718" y="1350525"/>
                </a:lnTo>
                <a:lnTo>
                  <a:pt x="414088" y="1352563"/>
                </a:lnTo>
                <a:lnTo>
                  <a:pt x="409777" y="1354602"/>
                </a:lnTo>
                <a:lnTo>
                  <a:pt x="405919" y="1356414"/>
                </a:lnTo>
                <a:lnTo>
                  <a:pt x="401835" y="1357999"/>
                </a:lnTo>
                <a:lnTo>
                  <a:pt x="397524" y="1359585"/>
                </a:lnTo>
                <a:lnTo>
                  <a:pt x="393213" y="1360717"/>
                </a:lnTo>
                <a:lnTo>
                  <a:pt x="388902" y="1361850"/>
                </a:lnTo>
                <a:lnTo>
                  <a:pt x="384137" y="1362529"/>
                </a:lnTo>
                <a:lnTo>
                  <a:pt x="379826" y="1363209"/>
                </a:lnTo>
                <a:lnTo>
                  <a:pt x="375061" y="1363435"/>
                </a:lnTo>
                <a:lnTo>
                  <a:pt x="370523" y="1363662"/>
                </a:lnTo>
                <a:lnTo>
                  <a:pt x="91667" y="1363662"/>
                </a:lnTo>
                <a:lnTo>
                  <a:pt x="86902" y="1363435"/>
                </a:lnTo>
                <a:lnTo>
                  <a:pt x="82364" y="1363209"/>
                </a:lnTo>
                <a:lnTo>
                  <a:pt x="77599" y="1362529"/>
                </a:lnTo>
                <a:lnTo>
                  <a:pt x="73288" y="1361850"/>
                </a:lnTo>
                <a:lnTo>
                  <a:pt x="68750" y="1360717"/>
                </a:lnTo>
                <a:lnTo>
                  <a:pt x="64439" y="1359585"/>
                </a:lnTo>
                <a:lnTo>
                  <a:pt x="60128" y="1357999"/>
                </a:lnTo>
                <a:lnTo>
                  <a:pt x="56044" y="1356414"/>
                </a:lnTo>
                <a:lnTo>
                  <a:pt x="51959" y="1354602"/>
                </a:lnTo>
                <a:lnTo>
                  <a:pt x="48102" y="1352563"/>
                </a:lnTo>
                <a:lnTo>
                  <a:pt x="44245" y="1350525"/>
                </a:lnTo>
                <a:lnTo>
                  <a:pt x="40615" y="1348033"/>
                </a:lnTo>
                <a:lnTo>
                  <a:pt x="36757" y="1345542"/>
                </a:lnTo>
                <a:lnTo>
                  <a:pt x="33581" y="1342824"/>
                </a:lnTo>
                <a:lnTo>
                  <a:pt x="30177" y="1340106"/>
                </a:lnTo>
                <a:lnTo>
                  <a:pt x="26774" y="1336935"/>
                </a:lnTo>
                <a:lnTo>
                  <a:pt x="23824" y="1333764"/>
                </a:lnTo>
                <a:lnTo>
                  <a:pt x="21101" y="1330366"/>
                </a:lnTo>
                <a:lnTo>
                  <a:pt x="18152" y="1327195"/>
                </a:lnTo>
                <a:lnTo>
                  <a:pt x="15656" y="1323571"/>
                </a:lnTo>
                <a:lnTo>
                  <a:pt x="13160" y="1319947"/>
                </a:lnTo>
                <a:lnTo>
                  <a:pt x="11118" y="1316323"/>
                </a:lnTo>
                <a:lnTo>
                  <a:pt x="9076" y="1312246"/>
                </a:lnTo>
                <a:lnTo>
                  <a:pt x="7261" y="1308169"/>
                </a:lnTo>
                <a:lnTo>
                  <a:pt x="5446" y="1304092"/>
                </a:lnTo>
                <a:lnTo>
                  <a:pt x="4084" y="1300015"/>
                </a:lnTo>
                <a:lnTo>
                  <a:pt x="2950" y="1295485"/>
                </a:lnTo>
                <a:lnTo>
                  <a:pt x="1815" y="1291408"/>
                </a:lnTo>
                <a:lnTo>
                  <a:pt x="1134" y="1286651"/>
                </a:lnTo>
                <a:lnTo>
                  <a:pt x="454" y="1282348"/>
                </a:lnTo>
                <a:lnTo>
                  <a:pt x="0" y="1277591"/>
                </a:lnTo>
                <a:lnTo>
                  <a:pt x="0" y="1273061"/>
                </a:lnTo>
                <a:lnTo>
                  <a:pt x="0" y="1268531"/>
                </a:lnTo>
                <a:lnTo>
                  <a:pt x="454" y="1264001"/>
                </a:lnTo>
                <a:lnTo>
                  <a:pt x="1134" y="1259471"/>
                </a:lnTo>
                <a:lnTo>
                  <a:pt x="1815" y="1254941"/>
                </a:lnTo>
                <a:lnTo>
                  <a:pt x="2950" y="1250411"/>
                </a:lnTo>
                <a:lnTo>
                  <a:pt x="4084" y="1246334"/>
                </a:lnTo>
                <a:lnTo>
                  <a:pt x="5446" y="1242257"/>
                </a:lnTo>
                <a:lnTo>
                  <a:pt x="7261" y="1237953"/>
                </a:lnTo>
                <a:lnTo>
                  <a:pt x="9076" y="1233876"/>
                </a:lnTo>
                <a:lnTo>
                  <a:pt x="11118" y="1230026"/>
                </a:lnTo>
                <a:lnTo>
                  <a:pt x="13160" y="1226402"/>
                </a:lnTo>
                <a:lnTo>
                  <a:pt x="15656" y="1222778"/>
                </a:lnTo>
                <a:lnTo>
                  <a:pt x="18152" y="1219154"/>
                </a:lnTo>
                <a:lnTo>
                  <a:pt x="21101" y="1215756"/>
                </a:lnTo>
                <a:lnTo>
                  <a:pt x="23824" y="1212358"/>
                </a:lnTo>
                <a:lnTo>
                  <a:pt x="26774" y="1209187"/>
                </a:lnTo>
                <a:lnTo>
                  <a:pt x="30177" y="1206243"/>
                </a:lnTo>
                <a:lnTo>
                  <a:pt x="33581" y="1203298"/>
                </a:lnTo>
                <a:lnTo>
                  <a:pt x="36757" y="1200807"/>
                </a:lnTo>
                <a:lnTo>
                  <a:pt x="40615" y="1198089"/>
                </a:lnTo>
                <a:lnTo>
                  <a:pt x="44245" y="1195824"/>
                </a:lnTo>
                <a:lnTo>
                  <a:pt x="48102" y="1193785"/>
                </a:lnTo>
                <a:lnTo>
                  <a:pt x="51959" y="1191747"/>
                </a:lnTo>
                <a:lnTo>
                  <a:pt x="56044" y="1189935"/>
                </a:lnTo>
                <a:lnTo>
                  <a:pt x="60128" y="1188349"/>
                </a:lnTo>
                <a:lnTo>
                  <a:pt x="64439" y="1186764"/>
                </a:lnTo>
                <a:lnTo>
                  <a:pt x="68750" y="1185405"/>
                </a:lnTo>
                <a:lnTo>
                  <a:pt x="73288" y="1184499"/>
                </a:lnTo>
                <a:lnTo>
                  <a:pt x="77599" y="1183593"/>
                </a:lnTo>
                <a:lnTo>
                  <a:pt x="82364" y="1183140"/>
                </a:lnTo>
                <a:lnTo>
                  <a:pt x="86902" y="1182913"/>
                </a:lnTo>
                <a:lnTo>
                  <a:pt x="91667" y="1182687"/>
                </a:lnTo>
                <a:close/>
                <a:moveTo>
                  <a:pt x="1390308" y="782637"/>
                </a:moveTo>
                <a:lnTo>
                  <a:pt x="1396663" y="786039"/>
                </a:lnTo>
                <a:lnTo>
                  <a:pt x="1402564" y="789894"/>
                </a:lnTo>
                <a:lnTo>
                  <a:pt x="1408238" y="793749"/>
                </a:lnTo>
                <a:lnTo>
                  <a:pt x="1413458" y="797831"/>
                </a:lnTo>
                <a:lnTo>
                  <a:pt x="1418225" y="802140"/>
                </a:lnTo>
                <a:lnTo>
                  <a:pt x="1422764" y="806449"/>
                </a:lnTo>
                <a:lnTo>
                  <a:pt x="1426849" y="811439"/>
                </a:lnTo>
                <a:lnTo>
                  <a:pt x="1430935" y="816428"/>
                </a:lnTo>
                <a:lnTo>
                  <a:pt x="1434112" y="821417"/>
                </a:lnTo>
                <a:lnTo>
                  <a:pt x="1437516" y="826860"/>
                </a:lnTo>
                <a:lnTo>
                  <a:pt x="1440694" y="832303"/>
                </a:lnTo>
                <a:lnTo>
                  <a:pt x="1443644" y="837973"/>
                </a:lnTo>
                <a:lnTo>
                  <a:pt x="1446141" y="843869"/>
                </a:lnTo>
                <a:lnTo>
                  <a:pt x="1448411" y="849765"/>
                </a:lnTo>
                <a:lnTo>
                  <a:pt x="1450907" y="856115"/>
                </a:lnTo>
                <a:lnTo>
                  <a:pt x="1452723" y="862465"/>
                </a:lnTo>
                <a:lnTo>
                  <a:pt x="1454766" y="869042"/>
                </a:lnTo>
                <a:lnTo>
                  <a:pt x="1456581" y="875846"/>
                </a:lnTo>
                <a:lnTo>
                  <a:pt x="1459759" y="889680"/>
                </a:lnTo>
                <a:lnTo>
                  <a:pt x="1462709" y="904648"/>
                </a:lnTo>
                <a:lnTo>
                  <a:pt x="1465433" y="919842"/>
                </a:lnTo>
                <a:lnTo>
                  <a:pt x="1471107" y="952499"/>
                </a:lnTo>
                <a:lnTo>
                  <a:pt x="1474284" y="969735"/>
                </a:lnTo>
                <a:lnTo>
                  <a:pt x="1477462" y="987424"/>
                </a:lnTo>
                <a:lnTo>
                  <a:pt x="1483363" y="988785"/>
                </a:lnTo>
                <a:lnTo>
                  <a:pt x="1489037" y="990146"/>
                </a:lnTo>
                <a:lnTo>
                  <a:pt x="1494484" y="992187"/>
                </a:lnTo>
                <a:lnTo>
                  <a:pt x="1499704" y="994228"/>
                </a:lnTo>
                <a:lnTo>
                  <a:pt x="1504470" y="996949"/>
                </a:lnTo>
                <a:lnTo>
                  <a:pt x="1509237" y="999671"/>
                </a:lnTo>
                <a:lnTo>
                  <a:pt x="1513549" y="1003073"/>
                </a:lnTo>
                <a:lnTo>
                  <a:pt x="1517407" y="1006474"/>
                </a:lnTo>
                <a:lnTo>
                  <a:pt x="1521493" y="1010330"/>
                </a:lnTo>
                <a:lnTo>
                  <a:pt x="1525124" y="1014185"/>
                </a:lnTo>
                <a:lnTo>
                  <a:pt x="1528075" y="1018721"/>
                </a:lnTo>
                <a:lnTo>
                  <a:pt x="1530798" y="1023030"/>
                </a:lnTo>
                <a:lnTo>
                  <a:pt x="1533068" y="1027792"/>
                </a:lnTo>
                <a:lnTo>
                  <a:pt x="1535110" y="1032555"/>
                </a:lnTo>
                <a:lnTo>
                  <a:pt x="1536472" y="1037771"/>
                </a:lnTo>
                <a:lnTo>
                  <a:pt x="1537607" y="1043214"/>
                </a:lnTo>
                <a:lnTo>
                  <a:pt x="1538288" y="1048657"/>
                </a:lnTo>
                <a:lnTo>
                  <a:pt x="1538288" y="1054326"/>
                </a:lnTo>
                <a:lnTo>
                  <a:pt x="1537834" y="1060223"/>
                </a:lnTo>
                <a:lnTo>
                  <a:pt x="1536699" y="1066119"/>
                </a:lnTo>
                <a:lnTo>
                  <a:pt x="1535110" y="1072016"/>
                </a:lnTo>
                <a:lnTo>
                  <a:pt x="1533068" y="1078366"/>
                </a:lnTo>
                <a:lnTo>
                  <a:pt x="1530117" y="1084489"/>
                </a:lnTo>
                <a:lnTo>
                  <a:pt x="1526940" y="1091066"/>
                </a:lnTo>
                <a:lnTo>
                  <a:pt x="1522854" y="1097416"/>
                </a:lnTo>
                <a:lnTo>
                  <a:pt x="1518315" y="1103766"/>
                </a:lnTo>
                <a:lnTo>
                  <a:pt x="1512868" y="1110342"/>
                </a:lnTo>
                <a:lnTo>
                  <a:pt x="1506967" y="1116919"/>
                </a:lnTo>
                <a:lnTo>
                  <a:pt x="1500158" y="1123496"/>
                </a:lnTo>
                <a:lnTo>
                  <a:pt x="1492668" y="1129846"/>
                </a:lnTo>
                <a:lnTo>
                  <a:pt x="1484271" y="1136650"/>
                </a:lnTo>
                <a:lnTo>
                  <a:pt x="1474965" y="1143000"/>
                </a:lnTo>
                <a:lnTo>
                  <a:pt x="1472696" y="1155019"/>
                </a:lnTo>
                <a:lnTo>
                  <a:pt x="1469745" y="1167266"/>
                </a:lnTo>
                <a:lnTo>
                  <a:pt x="1466568" y="1179059"/>
                </a:lnTo>
                <a:lnTo>
                  <a:pt x="1462936" y="1190851"/>
                </a:lnTo>
                <a:lnTo>
                  <a:pt x="1459078" y="1202417"/>
                </a:lnTo>
                <a:lnTo>
                  <a:pt x="1454993" y="1213984"/>
                </a:lnTo>
                <a:lnTo>
                  <a:pt x="1450680" y="1225323"/>
                </a:lnTo>
                <a:lnTo>
                  <a:pt x="1445687" y="1236435"/>
                </a:lnTo>
                <a:lnTo>
                  <a:pt x="1440467" y="1247321"/>
                </a:lnTo>
                <a:lnTo>
                  <a:pt x="1435020" y="1257980"/>
                </a:lnTo>
                <a:lnTo>
                  <a:pt x="1429346" y="1268412"/>
                </a:lnTo>
                <a:lnTo>
                  <a:pt x="1423218" y="1278391"/>
                </a:lnTo>
                <a:lnTo>
                  <a:pt x="1416863" y="1288369"/>
                </a:lnTo>
                <a:lnTo>
                  <a:pt x="1410281" y="1297894"/>
                </a:lnTo>
                <a:lnTo>
                  <a:pt x="1403245" y="1307193"/>
                </a:lnTo>
                <a:lnTo>
                  <a:pt x="1395982" y="1316037"/>
                </a:lnTo>
                <a:lnTo>
                  <a:pt x="1388719" y="1324655"/>
                </a:lnTo>
                <a:lnTo>
                  <a:pt x="1381003" y="1332593"/>
                </a:lnTo>
                <a:lnTo>
                  <a:pt x="1373059" y="1340077"/>
                </a:lnTo>
                <a:lnTo>
                  <a:pt x="1364661" y="1347334"/>
                </a:lnTo>
                <a:lnTo>
                  <a:pt x="1356037" y="1354364"/>
                </a:lnTo>
                <a:lnTo>
                  <a:pt x="1347639" y="1360714"/>
                </a:lnTo>
                <a:lnTo>
                  <a:pt x="1338561" y="1366610"/>
                </a:lnTo>
                <a:lnTo>
                  <a:pt x="1329028" y="1371827"/>
                </a:lnTo>
                <a:lnTo>
                  <a:pt x="1319723" y="1376816"/>
                </a:lnTo>
                <a:lnTo>
                  <a:pt x="1310190" y="1380898"/>
                </a:lnTo>
                <a:lnTo>
                  <a:pt x="1300431" y="1384527"/>
                </a:lnTo>
                <a:lnTo>
                  <a:pt x="1295211" y="1386341"/>
                </a:lnTo>
                <a:lnTo>
                  <a:pt x="1290218" y="1387702"/>
                </a:lnTo>
                <a:lnTo>
                  <a:pt x="1284997" y="1389062"/>
                </a:lnTo>
                <a:lnTo>
                  <a:pt x="1279777" y="1390196"/>
                </a:lnTo>
                <a:lnTo>
                  <a:pt x="1274557" y="1391330"/>
                </a:lnTo>
                <a:lnTo>
                  <a:pt x="1269110" y="1392010"/>
                </a:lnTo>
                <a:lnTo>
                  <a:pt x="1264117" y="1392691"/>
                </a:lnTo>
                <a:lnTo>
                  <a:pt x="1258670" y="1393371"/>
                </a:lnTo>
                <a:lnTo>
                  <a:pt x="1253223" y="1393825"/>
                </a:lnTo>
                <a:lnTo>
                  <a:pt x="1247776" y="1393825"/>
                </a:lnTo>
                <a:lnTo>
                  <a:pt x="1242328" y="1393825"/>
                </a:lnTo>
                <a:lnTo>
                  <a:pt x="1236881" y="1393371"/>
                </a:lnTo>
                <a:lnTo>
                  <a:pt x="1231661" y="1392691"/>
                </a:lnTo>
                <a:lnTo>
                  <a:pt x="1226214" y="1392010"/>
                </a:lnTo>
                <a:lnTo>
                  <a:pt x="1220994" y="1391330"/>
                </a:lnTo>
                <a:lnTo>
                  <a:pt x="1215774" y="1390196"/>
                </a:lnTo>
                <a:lnTo>
                  <a:pt x="1210554" y="1389062"/>
                </a:lnTo>
                <a:lnTo>
                  <a:pt x="1205333" y="1387702"/>
                </a:lnTo>
                <a:lnTo>
                  <a:pt x="1200113" y="1386341"/>
                </a:lnTo>
                <a:lnTo>
                  <a:pt x="1195347" y="1384527"/>
                </a:lnTo>
                <a:lnTo>
                  <a:pt x="1185361" y="1380898"/>
                </a:lnTo>
                <a:lnTo>
                  <a:pt x="1175828" y="1376816"/>
                </a:lnTo>
                <a:lnTo>
                  <a:pt x="1166296" y="1371827"/>
                </a:lnTo>
                <a:lnTo>
                  <a:pt x="1157217" y="1366610"/>
                </a:lnTo>
                <a:lnTo>
                  <a:pt x="1148139" y="1360714"/>
                </a:lnTo>
                <a:lnTo>
                  <a:pt x="1139514" y="1354364"/>
                </a:lnTo>
                <a:lnTo>
                  <a:pt x="1130890" y="1347334"/>
                </a:lnTo>
                <a:lnTo>
                  <a:pt x="1122492" y="1340077"/>
                </a:lnTo>
                <a:lnTo>
                  <a:pt x="1114548" y="1332593"/>
                </a:lnTo>
                <a:lnTo>
                  <a:pt x="1106832" y="1324655"/>
                </a:lnTo>
                <a:lnTo>
                  <a:pt x="1099569" y="1316037"/>
                </a:lnTo>
                <a:lnTo>
                  <a:pt x="1092306" y="1307193"/>
                </a:lnTo>
                <a:lnTo>
                  <a:pt x="1085270" y="1297894"/>
                </a:lnTo>
                <a:lnTo>
                  <a:pt x="1078688" y="1288369"/>
                </a:lnTo>
                <a:lnTo>
                  <a:pt x="1072333" y="1278391"/>
                </a:lnTo>
                <a:lnTo>
                  <a:pt x="1066205" y="1268412"/>
                </a:lnTo>
                <a:lnTo>
                  <a:pt x="1060531" y="1257980"/>
                </a:lnTo>
                <a:lnTo>
                  <a:pt x="1055084" y="1247321"/>
                </a:lnTo>
                <a:lnTo>
                  <a:pt x="1049864" y="1236435"/>
                </a:lnTo>
                <a:lnTo>
                  <a:pt x="1045098" y="1225323"/>
                </a:lnTo>
                <a:lnTo>
                  <a:pt x="1040558" y="1213984"/>
                </a:lnTo>
                <a:lnTo>
                  <a:pt x="1036473" y="1202417"/>
                </a:lnTo>
                <a:lnTo>
                  <a:pt x="1032615" y="1190851"/>
                </a:lnTo>
                <a:lnTo>
                  <a:pt x="1028983" y="1179059"/>
                </a:lnTo>
                <a:lnTo>
                  <a:pt x="1025806" y="1167266"/>
                </a:lnTo>
                <a:lnTo>
                  <a:pt x="1022855" y="1155019"/>
                </a:lnTo>
                <a:lnTo>
                  <a:pt x="1020586" y="1143000"/>
                </a:lnTo>
                <a:lnTo>
                  <a:pt x="1011507" y="1136650"/>
                </a:lnTo>
                <a:lnTo>
                  <a:pt x="1003336" y="1129846"/>
                </a:lnTo>
                <a:lnTo>
                  <a:pt x="995620" y="1123496"/>
                </a:lnTo>
                <a:lnTo>
                  <a:pt x="988811" y="1116919"/>
                </a:lnTo>
                <a:lnTo>
                  <a:pt x="982683" y="1110342"/>
                </a:lnTo>
                <a:lnTo>
                  <a:pt x="977236" y="1103766"/>
                </a:lnTo>
                <a:lnTo>
                  <a:pt x="972696" y="1097416"/>
                </a:lnTo>
                <a:lnTo>
                  <a:pt x="968838" y="1091066"/>
                </a:lnTo>
                <a:lnTo>
                  <a:pt x="965434" y="1084489"/>
                </a:lnTo>
                <a:lnTo>
                  <a:pt x="962483" y="1078366"/>
                </a:lnTo>
                <a:lnTo>
                  <a:pt x="960440" y="1072016"/>
                </a:lnTo>
                <a:lnTo>
                  <a:pt x="958852" y="1066119"/>
                </a:lnTo>
                <a:lnTo>
                  <a:pt x="957944" y="1060223"/>
                </a:lnTo>
                <a:lnTo>
                  <a:pt x="957263" y="1054326"/>
                </a:lnTo>
                <a:lnTo>
                  <a:pt x="957263" y="1048657"/>
                </a:lnTo>
                <a:lnTo>
                  <a:pt x="958171" y="1043214"/>
                </a:lnTo>
                <a:lnTo>
                  <a:pt x="959079" y="1037771"/>
                </a:lnTo>
                <a:lnTo>
                  <a:pt x="960440" y="1032555"/>
                </a:lnTo>
                <a:lnTo>
                  <a:pt x="962483" y="1027792"/>
                </a:lnTo>
                <a:lnTo>
                  <a:pt x="964753" y="1023030"/>
                </a:lnTo>
                <a:lnTo>
                  <a:pt x="967476" y="1018721"/>
                </a:lnTo>
                <a:lnTo>
                  <a:pt x="970654" y="1014185"/>
                </a:lnTo>
                <a:lnTo>
                  <a:pt x="974285" y="1010330"/>
                </a:lnTo>
                <a:lnTo>
                  <a:pt x="978144" y="1006474"/>
                </a:lnTo>
                <a:lnTo>
                  <a:pt x="982002" y="1003073"/>
                </a:lnTo>
                <a:lnTo>
                  <a:pt x="986541" y="999671"/>
                </a:lnTo>
                <a:lnTo>
                  <a:pt x="991307" y="996949"/>
                </a:lnTo>
                <a:lnTo>
                  <a:pt x="996301" y="994228"/>
                </a:lnTo>
                <a:lnTo>
                  <a:pt x="1001521" y="992187"/>
                </a:lnTo>
                <a:lnTo>
                  <a:pt x="1006514" y="990146"/>
                </a:lnTo>
                <a:lnTo>
                  <a:pt x="1012415" y="988785"/>
                </a:lnTo>
                <a:lnTo>
                  <a:pt x="1018089" y="987424"/>
                </a:lnTo>
                <a:lnTo>
                  <a:pt x="1022401" y="964292"/>
                </a:lnTo>
                <a:lnTo>
                  <a:pt x="1026260" y="941840"/>
                </a:lnTo>
                <a:lnTo>
                  <a:pt x="1029891" y="920523"/>
                </a:lnTo>
                <a:lnTo>
                  <a:pt x="1033749" y="900339"/>
                </a:lnTo>
                <a:lnTo>
                  <a:pt x="1035792" y="890587"/>
                </a:lnTo>
                <a:lnTo>
                  <a:pt x="1037835" y="881289"/>
                </a:lnTo>
                <a:lnTo>
                  <a:pt x="1040104" y="872217"/>
                </a:lnTo>
                <a:lnTo>
                  <a:pt x="1042374" y="863373"/>
                </a:lnTo>
                <a:lnTo>
                  <a:pt x="1045325" y="854981"/>
                </a:lnTo>
                <a:lnTo>
                  <a:pt x="1048048" y="846817"/>
                </a:lnTo>
                <a:lnTo>
                  <a:pt x="1051453" y="838880"/>
                </a:lnTo>
                <a:lnTo>
                  <a:pt x="1055311" y="831396"/>
                </a:lnTo>
                <a:lnTo>
                  <a:pt x="1062574" y="834117"/>
                </a:lnTo>
                <a:lnTo>
                  <a:pt x="1072787" y="837065"/>
                </a:lnTo>
                <a:lnTo>
                  <a:pt x="1085270" y="840467"/>
                </a:lnTo>
                <a:lnTo>
                  <a:pt x="1092306" y="842281"/>
                </a:lnTo>
                <a:lnTo>
                  <a:pt x="1100023" y="843869"/>
                </a:lnTo>
                <a:lnTo>
                  <a:pt x="1108420" y="845456"/>
                </a:lnTo>
                <a:lnTo>
                  <a:pt x="1116818" y="847044"/>
                </a:lnTo>
                <a:lnTo>
                  <a:pt x="1126123" y="848178"/>
                </a:lnTo>
                <a:lnTo>
                  <a:pt x="1135883" y="849539"/>
                </a:lnTo>
                <a:lnTo>
                  <a:pt x="1145869" y="850673"/>
                </a:lnTo>
                <a:lnTo>
                  <a:pt x="1156309" y="851126"/>
                </a:lnTo>
                <a:lnTo>
                  <a:pt x="1167204" y="851580"/>
                </a:lnTo>
                <a:lnTo>
                  <a:pt x="1178552" y="851806"/>
                </a:lnTo>
                <a:lnTo>
                  <a:pt x="1190354" y="851580"/>
                </a:lnTo>
                <a:lnTo>
                  <a:pt x="1202156" y="851126"/>
                </a:lnTo>
                <a:lnTo>
                  <a:pt x="1214412" y="849992"/>
                </a:lnTo>
                <a:lnTo>
                  <a:pt x="1226895" y="848631"/>
                </a:lnTo>
                <a:lnTo>
                  <a:pt x="1239605" y="846364"/>
                </a:lnTo>
                <a:lnTo>
                  <a:pt x="1252542" y="844096"/>
                </a:lnTo>
                <a:lnTo>
                  <a:pt x="1265933" y="840921"/>
                </a:lnTo>
                <a:lnTo>
                  <a:pt x="1279323" y="837292"/>
                </a:lnTo>
                <a:lnTo>
                  <a:pt x="1292714" y="832983"/>
                </a:lnTo>
                <a:lnTo>
                  <a:pt x="1306559" y="827994"/>
                </a:lnTo>
                <a:lnTo>
                  <a:pt x="1313368" y="825499"/>
                </a:lnTo>
                <a:lnTo>
                  <a:pt x="1320404" y="822551"/>
                </a:lnTo>
                <a:lnTo>
                  <a:pt x="1327212" y="819603"/>
                </a:lnTo>
                <a:lnTo>
                  <a:pt x="1334248" y="816201"/>
                </a:lnTo>
                <a:lnTo>
                  <a:pt x="1341057" y="812799"/>
                </a:lnTo>
                <a:lnTo>
                  <a:pt x="1348093" y="809171"/>
                </a:lnTo>
                <a:lnTo>
                  <a:pt x="1355129" y="805315"/>
                </a:lnTo>
                <a:lnTo>
                  <a:pt x="1362165" y="801006"/>
                </a:lnTo>
                <a:lnTo>
                  <a:pt x="1369201" y="796924"/>
                </a:lnTo>
                <a:lnTo>
                  <a:pt x="1376463" y="792389"/>
                </a:lnTo>
                <a:lnTo>
                  <a:pt x="1383272" y="787626"/>
                </a:lnTo>
                <a:lnTo>
                  <a:pt x="1390308" y="782637"/>
                </a:lnTo>
                <a:close/>
                <a:moveTo>
                  <a:pt x="2282825" y="769937"/>
                </a:moveTo>
                <a:lnTo>
                  <a:pt x="2412173" y="829864"/>
                </a:lnTo>
                <a:lnTo>
                  <a:pt x="2422140" y="834858"/>
                </a:lnTo>
                <a:lnTo>
                  <a:pt x="2426897" y="837355"/>
                </a:lnTo>
                <a:lnTo>
                  <a:pt x="2431201" y="840078"/>
                </a:lnTo>
                <a:lnTo>
                  <a:pt x="2435732" y="842802"/>
                </a:lnTo>
                <a:lnTo>
                  <a:pt x="2439583" y="845526"/>
                </a:lnTo>
                <a:lnTo>
                  <a:pt x="2443434" y="848250"/>
                </a:lnTo>
                <a:lnTo>
                  <a:pt x="2447058" y="851201"/>
                </a:lnTo>
                <a:lnTo>
                  <a:pt x="2450456" y="853925"/>
                </a:lnTo>
                <a:lnTo>
                  <a:pt x="2453628" y="857103"/>
                </a:lnTo>
                <a:lnTo>
                  <a:pt x="2456799" y="860054"/>
                </a:lnTo>
                <a:lnTo>
                  <a:pt x="2459518" y="863005"/>
                </a:lnTo>
                <a:lnTo>
                  <a:pt x="2462236" y="866183"/>
                </a:lnTo>
                <a:lnTo>
                  <a:pt x="2464501" y="869361"/>
                </a:lnTo>
                <a:lnTo>
                  <a:pt x="2466766" y="872539"/>
                </a:lnTo>
                <a:lnTo>
                  <a:pt x="2468805" y="875717"/>
                </a:lnTo>
                <a:lnTo>
                  <a:pt x="2470617" y="878895"/>
                </a:lnTo>
                <a:lnTo>
                  <a:pt x="2472430" y="882300"/>
                </a:lnTo>
                <a:lnTo>
                  <a:pt x="2474015" y="885932"/>
                </a:lnTo>
                <a:lnTo>
                  <a:pt x="2475601" y="889337"/>
                </a:lnTo>
                <a:lnTo>
                  <a:pt x="2477866" y="896373"/>
                </a:lnTo>
                <a:lnTo>
                  <a:pt x="2479905" y="903637"/>
                </a:lnTo>
                <a:lnTo>
                  <a:pt x="2481264" y="911128"/>
                </a:lnTo>
                <a:lnTo>
                  <a:pt x="2482397" y="918846"/>
                </a:lnTo>
                <a:lnTo>
                  <a:pt x="2482850" y="927018"/>
                </a:lnTo>
                <a:lnTo>
                  <a:pt x="2482850" y="935190"/>
                </a:lnTo>
                <a:lnTo>
                  <a:pt x="2482850" y="1152652"/>
                </a:lnTo>
                <a:lnTo>
                  <a:pt x="2482850" y="1160824"/>
                </a:lnTo>
                <a:lnTo>
                  <a:pt x="2482397" y="1168768"/>
                </a:lnTo>
                <a:lnTo>
                  <a:pt x="2481264" y="1176486"/>
                </a:lnTo>
                <a:lnTo>
                  <a:pt x="2479905" y="1184204"/>
                </a:lnTo>
                <a:lnTo>
                  <a:pt x="2477866" y="1191468"/>
                </a:lnTo>
                <a:lnTo>
                  <a:pt x="2475601" y="1198732"/>
                </a:lnTo>
                <a:lnTo>
                  <a:pt x="2474015" y="1202137"/>
                </a:lnTo>
                <a:lnTo>
                  <a:pt x="2472430" y="1205315"/>
                </a:lnTo>
                <a:lnTo>
                  <a:pt x="2470617" y="1208720"/>
                </a:lnTo>
                <a:lnTo>
                  <a:pt x="2468805" y="1212125"/>
                </a:lnTo>
                <a:lnTo>
                  <a:pt x="2466766" y="1215303"/>
                </a:lnTo>
                <a:lnTo>
                  <a:pt x="2464501" y="1218708"/>
                </a:lnTo>
                <a:lnTo>
                  <a:pt x="2462236" y="1221658"/>
                </a:lnTo>
                <a:lnTo>
                  <a:pt x="2459518" y="1224836"/>
                </a:lnTo>
                <a:lnTo>
                  <a:pt x="2456799" y="1227787"/>
                </a:lnTo>
                <a:lnTo>
                  <a:pt x="2453628" y="1230738"/>
                </a:lnTo>
                <a:lnTo>
                  <a:pt x="2450456" y="1233689"/>
                </a:lnTo>
                <a:lnTo>
                  <a:pt x="2447058" y="1236640"/>
                </a:lnTo>
                <a:lnTo>
                  <a:pt x="2443434" y="1239364"/>
                </a:lnTo>
                <a:lnTo>
                  <a:pt x="2439583" y="1242315"/>
                </a:lnTo>
                <a:lnTo>
                  <a:pt x="2435732" y="1245039"/>
                </a:lnTo>
                <a:lnTo>
                  <a:pt x="2431201" y="1247763"/>
                </a:lnTo>
                <a:lnTo>
                  <a:pt x="2426897" y="1250260"/>
                </a:lnTo>
                <a:lnTo>
                  <a:pt x="2422140" y="1252984"/>
                </a:lnTo>
                <a:lnTo>
                  <a:pt x="2412173" y="1257978"/>
                </a:lnTo>
                <a:lnTo>
                  <a:pt x="2406963" y="1260475"/>
                </a:lnTo>
                <a:lnTo>
                  <a:pt x="2282825" y="1202818"/>
                </a:lnTo>
                <a:lnTo>
                  <a:pt x="2282825" y="769937"/>
                </a:lnTo>
                <a:close/>
                <a:moveTo>
                  <a:pt x="1247774" y="628650"/>
                </a:moveTo>
                <a:lnTo>
                  <a:pt x="1262265" y="628876"/>
                </a:lnTo>
                <a:lnTo>
                  <a:pt x="1276302" y="629556"/>
                </a:lnTo>
                <a:lnTo>
                  <a:pt x="1290113" y="631143"/>
                </a:lnTo>
                <a:lnTo>
                  <a:pt x="1303472" y="632956"/>
                </a:lnTo>
                <a:lnTo>
                  <a:pt x="1316830" y="635222"/>
                </a:lnTo>
                <a:lnTo>
                  <a:pt x="1329282" y="638169"/>
                </a:lnTo>
                <a:lnTo>
                  <a:pt x="1341282" y="641569"/>
                </a:lnTo>
                <a:lnTo>
                  <a:pt x="1353056" y="645195"/>
                </a:lnTo>
                <a:lnTo>
                  <a:pt x="1363923" y="649274"/>
                </a:lnTo>
                <a:lnTo>
                  <a:pt x="1374338" y="654034"/>
                </a:lnTo>
                <a:lnTo>
                  <a:pt x="1378866" y="656300"/>
                </a:lnTo>
                <a:lnTo>
                  <a:pt x="1383847" y="658794"/>
                </a:lnTo>
                <a:lnTo>
                  <a:pt x="1388149" y="661513"/>
                </a:lnTo>
                <a:lnTo>
                  <a:pt x="1392677" y="664006"/>
                </a:lnTo>
                <a:lnTo>
                  <a:pt x="1396753" y="666953"/>
                </a:lnTo>
                <a:lnTo>
                  <a:pt x="1400602" y="669672"/>
                </a:lnTo>
                <a:lnTo>
                  <a:pt x="1404451" y="672619"/>
                </a:lnTo>
                <a:lnTo>
                  <a:pt x="1407847" y="675565"/>
                </a:lnTo>
                <a:lnTo>
                  <a:pt x="1411243" y="678512"/>
                </a:lnTo>
                <a:lnTo>
                  <a:pt x="1414413" y="681685"/>
                </a:lnTo>
                <a:lnTo>
                  <a:pt x="1417130" y="685084"/>
                </a:lnTo>
                <a:lnTo>
                  <a:pt x="1419847" y="688257"/>
                </a:lnTo>
                <a:lnTo>
                  <a:pt x="1425507" y="688484"/>
                </a:lnTo>
                <a:lnTo>
                  <a:pt x="1430941" y="689164"/>
                </a:lnTo>
                <a:lnTo>
                  <a:pt x="1436148" y="690297"/>
                </a:lnTo>
                <a:lnTo>
                  <a:pt x="1441356" y="691430"/>
                </a:lnTo>
                <a:lnTo>
                  <a:pt x="1446110" y="693017"/>
                </a:lnTo>
                <a:lnTo>
                  <a:pt x="1450865" y="694830"/>
                </a:lnTo>
                <a:lnTo>
                  <a:pt x="1455167" y="697323"/>
                </a:lnTo>
                <a:lnTo>
                  <a:pt x="1459695" y="699816"/>
                </a:lnTo>
                <a:lnTo>
                  <a:pt x="1463544" y="702763"/>
                </a:lnTo>
                <a:lnTo>
                  <a:pt x="1467619" y="705709"/>
                </a:lnTo>
                <a:lnTo>
                  <a:pt x="1471242" y="708882"/>
                </a:lnTo>
                <a:lnTo>
                  <a:pt x="1474865" y="712508"/>
                </a:lnTo>
                <a:lnTo>
                  <a:pt x="1478261" y="716361"/>
                </a:lnTo>
                <a:lnTo>
                  <a:pt x="1481657" y="720668"/>
                </a:lnTo>
                <a:lnTo>
                  <a:pt x="1484827" y="724747"/>
                </a:lnTo>
                <a:lnTo>
                  <a:pt x="1487544" y="729053"/>
                </a:lnTo>
                <a:lnTo>
                  <a:pt x="1490487" y="733813"/>
                </a:lnTo>
                <a:lnTo>
                  <a:pt x="1492977" y="738799"/>
                </a:lnTo>
                <a:lnTo>
                  <a:pt x="1495468" y="743785"/>
                </a:lnTo>
                <a:lnTo>
                  <a:pt x="1497732" y="748998"/>
                </a:lnTo>
                <a:lnTo>
                  <a:pt x="1499996" y="754211"/>
                </a:lnTo>
                <a:lnTo>
                  <a:pt x="1502034" y="759877"/>
                </a:lnTo>
                <a:lnTo>
                  <a:pt x="1503845" y="765543"/>
                </a:lnTo>
                <a:lnTo>
                  <a:pt x="1505656" y="771436"/>
                </a:lnTo>
                <a:lnTo>
                  <a:pt x="1509053" y="783222"/>
                </a:lnTo>
                <a:lnTo>
                  <a:pt x="1511996" y="795460"/>
                </a:lnTo>
                <a:lnTo>
                  <a:pt x="1514260" y="808153"/>
                </a:lnTo>
                <a:lnTo>
                  <a:pt x="1516071" y="821071"/>
                </a:lnTo>
                <a:lnTo>
                  <a:pt x="1517656" y="833990"/>
                </a:lnTo>
                <a:lnTo>
                  <a:pt x="1519015" y="846909"/>
                </a:lnTo>
                <a:lnTo>
                  <a:pt x="1519694" y="860281"/>
                </a:lnTo>
                <a:lnTo>
                  <a:pt x="1520147" y="873200"/>
                </a:lnTo>
                <a:lnTo>
                  <a:pt x="1520826" y="886118"/>
                </a:lnTo>
                <a:lnTo>
                  <a:pt x="1520826" y="898584"/>
                </a:lnTo>
                <a:lnTo>
                  <a:pt x="1520373" y="910823"/>
                </a:lnTo>
                <a:lnTo>
                  <a:pt x="1520147" y="922608"/>
                </a:lnTo>
                <a:lnTo>
                  <a:pt x="1519241" y="945046"/>
                </a:lnTo>
                <a:lnTo>
                  <a:pt x="1517883" y="964311"/>
                </a:lnTo>
                <a:lnTo>
                  <a:pt x="1516524" y="981083"/>
                </a:lnTo>
                <a:lnTo>
                  <a:pt x="1514939" y="993321"/>
                </a:lnTo>
                <a:lnTo>
                  <a:pt x="1511996" y="991508"/>
                </a:lnTo>
                <a:lnTo>
                  <a:pt x="1508600" y="990148"/>
                </a:lnTo>
                <a:lnTo>
                  <a:pt x="1505204" y="988562"/>
                </a:lnTo>
                <a:lnTo>
                  <a:pt x="1501808" y="987202"/>
                </a:lnTo>
                <a:lnTo>
                  <a:pt x="1498185" y="985842"/>
                </a:lnTo>
                <a:lnTo>
                  <a:pt x="1494562" y="984936"/>
                </a:lnTo>
                <a:lnTo>
                  <a:pt x="1490713" y="983802"/>
                </a:lnTo>
                <a:lnTo>
                  <a:pt x="1487091" y="983349"/>
                </a:lnTo>
                <a:lnTo>
                  <a:pt x="1481657" y="946859"/>
                </a:lnTo>
                <a:lnTo>
                  <a:pt x="1479166" y="929408"/>
                </a:lnTo>
                <a:lnTo>
                  <a:pt x="1476223" y="912636"/>
                </a:lnTo>
                <a:lnTo>
                  <a:pt x="1473280" y="896544"/>
                </a:lnTo>
                <a:lnTo>
                  <a:pt x="1469657" y="881132"/>
                </a:lnTo>
                <a:lnTo>
                  <a:pt x="1467846" y="873653"/>
                </a:lnTo>
                <a:lnTo>
                  <a:pt x="1465808" y="866400"/>
                </a:lnTo>
                <a:lnTo>
                  <a:pt x="1463770" y="859374"/>
                </a:lnTo>
                <a:lnTo>
                  <a:pt x="1461506" y="852802"/>
                </a:lnTo>
                <a:lnTo>
                  <a:pt x="1459242" y="846002"/>
                </a:lnTo>
                <a:lnTo>
                  <a:pt x="1456299" y="839430"/>
                </a:lnTo>
                <a:lnTo>
                  <a:pt x="1453356" y="833310"/>
                </a:lnTo>
                <a:lnTo>
                  <a:pt x="1450412" y="826964"/>
                </a:lnTo>
                <a:lnTo>
                  <a:pt x="1447242" y="821071"/>
                </a:lnTo>
                <a:lnTo>
                  <a:pt x="1443620" y="815405"/>
                </a:lnTo>
                <a:lnTo>
                  <a:pt x="1439771" y="809966"/>
                </a:lnTo>
                <a:lnTo>
                  <a:pt x="1435922" y="804526"/>
                </a:lnTo>
                <a:lnTo>
                  <a:pt x="1431394" y="799313"/>
                </a:lnTo>
                <a:lnTo>
                  <a:pt x="1426865" y="794780"/>
                </a:lnTo>
                <a:lnTo>
                  <a:pt x="1421884" y="789794"/>
                </a:lnTo>
                <a:lnTo>
                  <a:pt x="1416677" y="785261"/>
                </a:lnTo>
                <a:lnTo>
                  <a:pt x="1411017" y="781182"/>
                </a:lnTo>
                <a:lnTo>
                  <a:pt x="1405130" y="777102"/>
                </a:lnTo>
                <a:lnTo>
                  <a:pt x="1398791" y="773249"/>
                </a:lnTo>
                <a:lnTo>
                  <a:pt x="1391998" y="769623"/>
                </a:lnTo>
                <a:lnTo>
                  <a:pt x="1384753" y="774609"/>
                </a:lnTo>
                <a:lnTo>
                  <a:pt x="1377508" y="779595"/>
                </a:lnTo>
                <a:lnTo>
                  <a:pt x="1370263" y="784355"/>
                </a:lnTo>
                <a:lnTo>
                  <a:pt x="1363018" y="788661"/>
                </a:lnTo>
                <a:lnTo>
                  <a:pt x="1355772" y="793194"/>
                </a:lnTo>
                <a:lnTo>
                  <a:pt x="1348301" y="797047"/>
                </a:lnTo>
                <a:lnTo>
                  <a:pt x="1341056" y="800900"/>
                </a:lnTo>
                <a:lnTo>
                  <a:pt x="1334037" y="804526"/>
                </a:lnTo>
                <a:lnTo>
                  <a:pt x="1326792" y="807926"/>
                </a:lnTo>
                <a:lnTo>
                  <a:pt x="1319547" y="811326"/>
                </a:lnTo>
                <a:lnTo>
                  <a:pt x="1312302" y="814045"/>
                </a:lnTo>
                <a:lnTo>
                  <a:pt x="1305283" y="816992"/>
                </a:lnTo>
                <a:lnTo>
                  <a:pt x="1298038" y="819711"/>
                </a:lnTo>
                <a:lnTo>
                  <a:pt x="1291245" y="822205"/>
                </a:lnTo>
                <a:lnTo>
                  <a:pt x="1277208" y="826511"/>
                </a:lnTo>
                <a:lnTo>
                  <a:pt x="1263397" y="830364"/>
                </a:lnTo>
                <a:lnTo>
                  <a:pt x="1249812" y="833537"/>
                </a:lnTo>
                <a:lnTo>
                  <a:pt x="1236454" y="836030"/>
                </a:lnTo>
                <a:lnTo>
                  <a:pt x="1223322" y="838296"/>
                </a:lnTo>
                <a:lnTo>
                  <a:pt x="1210417" y="839656"/>
                </a:lnTo>
                <a:lnTo>
                  <a:pt x="1197964" y="840789"/>
                </a:lnTo>
                <a:lnTo>
                  <a:pt x="1185511" y="841469"/>
                </a:lnTo>
                <a:lnTo>
                  <a:pt x="1173738" y="841469"/>
                </a:lnTo>
                <a:lnTo>
                  <a:pt x="1162191" y="841469"/>
                </a:lnTo>
                <a:lnTo>
                  <a:pt x="1151097" y="841016"/>
                </a:lnTo>
                <a:lnTo>
                  <a:pt x="1140229" y="840336"/>
                </a:lnTo>
                <a:lnTo>
                  <a:pt x="1129814" y="839203"/>
                </a:lnTo>
                <a:lnTo>
                  <a:pt x="1120079" y="837843"/>
                </a:lnTo>
                <a:lnTo>
                  <a:pt x="1110796" y="836710"/>
                </a:lnTo>
                <a:lnTo>
                  <a:pt x="1101739" y="835123"/>
                </a:lnTo>
                <a:lnTo>
                  <a:pt x="1093362" y="833310"/>
                </a:lnTo>
                <a:lnTo>
                  <a:pt x="1085438" y="831724"/>
                </a:lnTo>
                <a:lnTo>
                  <a:pt x="1078193" y="829910"/>
                </a:lnTo>
                <a:lnTo>
                  <a:pt x="1065514" y="826284"/>
                </a:lnTo>
                <a:lnTo>
                  <a:pt x="1055099" y="823111"/>
                </a:lnTo>
                <a:lnTo>
                  <a:pt x="1047401" y="820391"/>
                </a:lnTo>
                <a:lnTo>
                  <a:pt x="1043552" y="828097"/>
                </a:lnTo>
                <a:lnTo>
                  <a:pt x="1040156" y="836483"/>
                </a:lnTo>
                <a:lnTo>
                  <a:pt x="1036986" y="844869"/>
                </a:lnTo>
                <a:lnTo>
                  <a:pt x="1034043" y="853708"/>
                </a:lnTo>
                <a:lnTo>
                  <a:pt x="1031552" y="862774"/>
                </a:lnTo>
                <a:lnTo>
                  <a:pt x="1029288" y="872520"/>
                </a:lnTo>
                <a:lnTo>
                  <a:pt x="1027024" y="882265"/>
                </a:lnTo>
                <a:lnTo>
                  <a:pt x="1024986" y="892464"/>
                </a:lnTo>
                <a:lnTo>
                  <a:pt x="1021137" y="913316"/>
                </a:lnTo>
                <a:lnTo>
                  <a:pt x="1017288" y="935527"/>
                </a:lnTo>
                <a:lnTo>
                  <a:pt x="1013213" y="958871"/>
                </a:lnTo>
                <a:lnTo>
                  <a:pt x="1011175" y="970884"/>
                </a:lnTo>
                <a:lnTo>
                  <a:pt x="1008458" y="983349"/>
                </a:lnTo>
                <a:lnTo>
                  <a:pt x="1004609" y="984029"/>
                </a:lnTo>
                <a:lnTo>
                  <a:pt x="1000760" y="984936"/>
                </a:lnTo>
                <a:lnTo>
                  <a:pt x="997138" y="985842"/>
                </a:lnTo>
                <a:lnTo>
                  <a:pt x="993515" y="987202"/>
                </a:lnTo>
                <a:lnTo>
                  <a:pt x="989892" y="988789"/>
                </a:lnTo>
                <a:lnTo>
                  <a:pt x="986496" y="990375"/>
                </a:lnTo>
                <a:lnTo>
                  <a:pt x="983100" y="991962"/>
                </a:lnTo>
                <a:lnTo>
                  <a:pt x="979704" y="993775"/>
                </a:lnTo>
                <a:lnTo>
                  <a:pt x="977666" y="979723"/>
                </a:lnTo>
                <a:lnTo>
                  <a:pt x="976761" y="970657"/>
                </a:lnTo>
                <a:lnTo>
                  <a:pt x="975402" y="960458"/>
                </a:lnTo>
                <a:lnTo>
                  <a:pt x="974496" y="949352"/>
                </a:lnTo>
                <a:lnTo>
                  <a:pt x="973817" y="937340"/>
                </a:lnTo>
                <a:lnTo>
                  <a:pt x="973364" y="924421"/>
                </a:lnTo>
                <a:lnTo>
                  <a:pt x="973138" y="911049"/>
                </a:lnTo>
                <a:lnTo>
                  <a:pt x="973364" y="896771"/>
                </a:lnTo>
                <a:lnTo>
                  <a:pt x="974044" y="882039"/>
                </a:lnTo>
                <a:lnTo>
                  <a:pt x="975402" y="866854"/>
                </a:lnTo>
                <a:lnTo>
                  <a:pt x="977213" y="851442"/>
                </a:lnTo>
                <a:lnTo>
                  <a:pt x="978119" y="843736"/>
                </a:lnTo>
                <a:lnTo>
                  <a:pt x="979704" y="835577"/>
                </a:lnTo>
                <a:lnTo>
                  <a:pt x="981062" y="827871"/>
                </a:lnTo>
                <a:lnTo>
                  <a:pt x="982874" y="819711"/>
                </a:lnTo>
                <a:lnTo>
                  <a:pt x="984911" y="812006"/>
                </a:lnTo>
                <a:lnTo>
                  <a:pt x="986949" y="804073"/>
                </a:lnTo>
                <a:lnTo>
                  <a:pt x="989440" y="796140"/>
                </a:lnTo>
                <a:lnTo>
                  <a:pt x="991930" y="788208"/>
                </a:lnTo>
                <a:lnTo>
                  <a:pt x="994873" y="780502"/>
                </a:lnTo>
                <a:lnTo>
                  <a:pt x="997817" y="772569"/>
                </a:lnTo>
                <a:lnTo>
                  <a:pt x="1001213" y="765090"/>
                </a:lnTo>
                <a:lnTo>
                  <a:pt x="1004836" y="757384"/>
                </a:lnTo>
                <a:lnTo>
                  <a:pt x="1008685" y="749905"/>
                </a:lnTo>
                <a:lnTo>
                  <a:pt x="1012986" y="742652"/>
                </a:lnTo>
                <a:lnTo>
                  <a:pt x="1017288" y="735400"/>
                </a:lnTo>
                <a:lnTo>
                  <a:pt x="1022043" y="728147"/>
                </a:lnTo>
                <a:lnTo>
                  <a:pt x="1027024" y="721121"/>
                </a:lnTo>
                <a:lnTo>
                  <a:pt x="1032458" y="714095"/>
                </a:lnTo>
                <a:lnTo>
                  <a:pt x="1038118" y="707522"/>
                </a:lnTo>
                <a:lnTo>
                  <a:pt x="1044231" y="701176"/>
                </a:lnTo>
                <a:lnTo>
                  <a:pt x="1050344" y="694603"/>
                </a:lnTo>
                <a:lnTo>
                  <a:pt x="1057136" y="688711"/>
                </a:lnTo>
                <a:lnTo>
                  <a:pt x="1064382" y="682818"/>
                </a:lnTo>
                <a:lnTo>
                  <a:pt x="1071627" y="676925"/>
                </a:lnTo>
                <a:lnTo>
                  <a:pt x="1079778" y="671486"/>
                </a:lnTo>
                <a:lnTo>
                  <a:pt x="1087702" y="666726"/>
                </a:lnTo>
                <a:lnTo>
                  <a:pt x="1096306" y="661740"/>
                </a:lnTo>
                <a:lnTo>
                  <a:pt x="1105362" y="656980"/>
                </a:lnTo>
                <a:lnTo>
                  <a:pt x="1114645" y="652674"/>
                </a:lnTo>
                <a:lnTo>
                  <a:pt x="1124380" y="648821"/>
                </a:lnTo>
                <a:lnTo>
                  <a:pt x="1134795" y="645195"/>
                </a:lnTo>
                <a:lnTo>
                  <a:pt x="1145437" y="641795"/>
                </a:lnTo>
                <a:lnTo>
                  <a:pt x="1156531" y="638622"/>
                </a:lnTo>
                <a:lnTo>
                  <a:pt x="1168304" y="636129"/>
                </a:lnTo>
                <a:lnTo>
                  <a:pt x="1180304" y="634089"/>
                </a:lnTo>
                <a:lnTo>
                  <a:pt x="1192757" y="631823"/>
                </a:lnTo>
                <a:lnTo>
                  <a:pt x="1205662" y="630690"/>
                </a:lnTo>
                <a:lnTo>
                  <a:pt x="1219247" y="629330"/>
                </a:lnTo>
                <a:lnTo>
                  <a:pt x="1233058" y="628876"/>
                </a:lnTo>
                <a:lnTo>
                  <a:pt x="1247774" y="628650"/>
                </a:lnTo>
                <a:close/>
                <a:moveTo>
                  <a:pt x="91667" y="541337"/>
                </a:moveTo>
                <a:lnTo>
                  <a:pt x="370523" y="541337"/>
                </a:lnTo>
                <a:lnTo>
                  <a:pt x="375061" y="541563"/>
                </a:lnTo>
                <a:lnTo>
                  <a:pt x="379826" y="542015"/>
                </a:lnTo>
                <a:lnTo>
                  <a:pt x="384137" y="542468"/>
                </a:lnTo>
                <a:lnTo>
                  <a:pt x="388902" y="543373"/>
                </a:lnTo>
                <a:lnTo>
                  <a:pt x="393213" y="544278"/>
                </a:lnTo>
                <a:lnTo>
                  <a:pt x="397524" y="545635"/>
                </a:lnTo>
                <a:lnTo>
                  <a:pt x="401835" y="546992"/>
                </a:lnTo>
                <a:lnTo>
                  <a:pt x="405919" y="548576"/>
                </a:lnTo>
                <a:lnTo>
                  <a:pt x="409777" y="550386"/>
                </a:lnTo>
                <a:lnTo>
                  <a:pt x="414088" y="552421"/>
                </a:lnTo>
                <a:lnTo>
                  <a:pt x="417718" y="554684"/>
                </a:lnTo>
                <a:lnTo>
                  <a:pt x="421575" y="556946"/>
                </a:lnTo>
                <a:lnTo>
                  <a:pt x="425206" y="559434"/>
                </a:lnTo>
                <a:lnTo>
                  <a:pt x="428609" y="562149"/>
                </a:lnTo>
                <a:lnTo>
                  <a:pt x="432013" y="564864"/>
                </a:lnTo>
                <a:lnTo>
                  <a:pt x="434962" y="568031"/>
                </a:lnTo>
                <a:lnTo>
                  <a:pt x="438139" y="571198"/>
                </a:lnTo>
                <a:lnTo>
                  <a:pt x="441088" y="574591"/>
                </a:lnTo>
                <a:lnTo>
                  <a:pt x="443584" y="577984"/>
                </a:lnTo>
                <a:lnTo>
                  <a:pt x="446307" y="581604"/>
                </a:lnTo>
                <a:lnTo>
                  <a:pt x="448803" y="585223"/>
                </a:lnTo>
                <a:lnTo>
                  <a:pt x="450845" y="589069"/>
                </a:lnTo>
                <a:lnTo>
                  <a:pt x="452887" y="592915"/>
                </a:lnTo>
                <a:lnTo>
                  <a:pt x="454702" y="596760"/>
                </a:lnTo>
                <a:lnTo>
                  <a:pt x="456291" y="600832"/>
                </a:lnTo>
                <a:lnTo>
                  <a:pt x="457879" y="605130"/>
                </a:lnTo>
                <a:lnTo>
                  <a:pt x="459240" y="609429"/>
                </a:lnTo>
                <a:lnTo>
                  <a:pt x="460148" y="613727"/>
                </a:lnTo>
                <a:lnTo>
                  <a:pt x="461055" y="618251"/>
                </a:lnTo>
                <a:lnTo>
                  <a:pt x="461509" y="622549"/>
                </a:lnTo>
                <a:lnTo>
                  <a:pt x="461736" y="627300"/>
                </a:lnTo>
                <a:lnTo>
                  <a:pt x="461963" y="631824"/>
                </a:lnTo>
                <a:lnTo>
                  <a:pt x="461736" y="636575"/>
                </a:lnTo>
                <a:lnTo>
                  <a:pt x="461509" y="641099"/>
                </a:lnTo>
                <a:lnTo>
                  <a:pt x="461055" y="645624"/>
                </a:lnTo>
                <a:lnTo>
                  <a:pt x="460148" y="650148"/>
                </a:lnTo>
                <a:lnTo>
                  <a:pt x="459240" y="654446"/>
                </a:lnTo>
                <a:lnTo>
                  <a:pt x="457879" y="658518"/>
                </a:lnTo>
                <a:lnTo>
                  <a:pt x="456291" y="662816"/>
                </a:lnTo>
                <a:lnTo>
                  <a:pt x="454702" y="666888"/>
                </a:lnTo>
                <a:lnTo>
                  <a:pt x="452887" y="670960"/>
                </a:lnTo>
                <a:lnTo>
                  <a:pt x="450845" y="674806"/>
                </a:lnTo>
                <a:lnTo>
                  <a:pt x="448803" y="678652"/>
                </a:lnTo>
                <a:lnTo>
                  <a:pt x="446307" y="682271"/>
                </a:lnTo>
                <a:lnTo>
                  <a:pt x="443584" y="685664"/>
                </a:lnTo>
                <a:lnTo>
                  <a:pt x="441088" y="689284"/>
                </a:lnTo>
                <a:lnTo>
                  <a:pt x="438139" y="692451"/>
                </a:lnTo>
                <a:lnTo>
                  <a:pt x="434962" y="695618"/>
                </a:lnTo>
                <a:lnTo>
                  <a:pt x="432013" y="698559"/>
                </a:lnTo>
                <a:lnTo>
                  <a:pt x="428609" y="701500"/>
                </a:lnTo>
                <a:lnTo>
                  <a:pt x="425206" y="703988"/>
                </a:lnTo>
                <a:lnTo>
                  <a:pt x="421575" y="706703"/>
                </a:lnTo>
                <a:lnTo>
                  <a:pt x="417718" y="708965"/>
                </a:lnTo>
                <a:lnTo>
                  <a:pt x="414088" y="711227"/>
                </a:lnTo>
                <a:lnTo>
                  <a:pt x="409777" y="713489"/>
                </a:lnTo>
                <a:lnTo>
                  <a:pt x="405919" y="715299"/>
                </a:lnTo>
                <a:lnTo>
                  <a:pt x="401835" y="716883"/>
                </a:lnTo>
                <a:lnTo>
                  <a:pt x="397524" y="718014"/>
                </a:lnTo>
                <a:lnTo>
                  <a:pt x="393213" y="719371"/>
                </a:lnTo>
                <a:lnTo>
                  <a:pt x="388902" y="720502"/>
                </a:lnTo>
                <a:lnTo>
                  <a:pt x="384137" y="721181"/>
                </a:lnTo>
                <a:lnTo>
                  <a:pt x="379826" y="721633"/>
                </a:lnTo>
                <a:lnTo>
                  <a:pt x="375061" y="722312"/>
                </a:lnTo>
                <a:lnTo>
                  <a:pt x="370523" y="722312"/>
                </a:lnTo>
                <a:lnTo>
                  <a:pt x="91667" y="722312"/>
                </a:lnTo>
                <a:lnTo>
                  <a:pt x="86902" y="722312"/>
                </a:lnTo>
                <a:lnTo>
                  <a:pt x="82364" y="721633"/>
                </a:lnTo>
                <a:lnTo>
                  <a:pt x="77599" y="721181"/>
                </a:lnTo>
                <a:lnTo>
                  <a:pt x="73288" y="720502"/>
                </a:lnTo>
                <a:lnTo>
                  <a:pt x="68750" y="719371"/>
                </a:lnTo>
                <a:lnTo>
                  <a:pt x="64439" y="718014"/>
                </a:lnTo>
                <a:lnTo>
                  <a:pt x="60128" y="716883"/>
                </a:lnTo>
                <a:lnTo>
                  <a:pt x="56044" y="715299"/>
                </a:lnTo>
                <a:lnTo>
                  <a:pt x="51959" y="713489"/>
                </a:lnTo>
                <a:lnTo>
                  <a:pt x="48102" y="711227"/>
                </a:lnTo>
                <a:lnTo>
                  <a:pt x="44245" y="708965"/>
                </a:lnTo>
                <a:lnTo>
                  <a:pt x="40615" y="706703"/>
                </a:lnTo>
                <a:lnTo>
                  <a:pt x="36757" y="703988"/>
                </a:lnTo>
                <a:lnTo>
                  <a:pt x="33581" y="701500"/>
                </a:lnTo>
                <a:lnTo>
                  <a:pt x="30177" y="698559"/>
                </a:lnTo>
                <a:lnTo>
                  <a:pt x="26774" y="695618"/>
                </a:lnTo>
                <a:lnTo>
                  <a:pt x="23824" y="692451"/>
                </a:lnTo>
                <a:lnTo>
                  <a:pt x="21101" y="689284"/>
                </a:lnTo>
                <a:lnTo>
                  <a:pt x="18152" y="685664"/>
                </a:lnTo>
                <a:lnTo>
                  <a:pt x="15656" y="682271"/>
                </a:lnTo>
                <a:lnTo>
                  <a:pt x="13160" y="678652"/>
                </a:lnTo>
                <a:lnTo>
                  <a:pt x="11118" y="674806"/>
                </a:lnTo>
                <a:lnTo>
                  <a:pt x="9076" y="670960"/>
                </a:lnTo>
                <a:lnTo>
                  <a:pt x="7261" y="666888"/>
                </a:lnTo>
                <a:lnTo>
                  <a:pt x="5446" y="662816"/>
                </a:lnTo>
                <a:lnTo>
                  <a:pt x="4084" y="658518"/>
                </a:lnTo>
                <a:lnTo>
                  <a:pt x="2950" y="654446"/>
                </a:lnTo>
                <a:lnTo>
                  <a:pt x="1815" y="650148"/>
                </a:lnTo>
                <a:lnTo>
                  <a:pt x="1134" y="645624"/>
                </a:lnTo>
                <a:lnTo>
                  <a:pt x="454" y="641099"/>
                </a:lnTo>
                <a:lnTo>
                  <a:pt x="0" y="636575"/>
                </a:lnTo>
                <a:lnTo>
                  <a:pt x="0" y="631824"/>
                </a:lnTo>
                <a:lnTo>
                  <a:pt x="0" y="627300"/>
                </a:lnTo>
                <a:lnTo>
                  <a:pt x="454" y="622549"/>
                </a:lnTo>
                <a:lnTo>
                  <a:pt x="1134" y="618251"/>
                </a:lnTo>
                <a:lnTo>
                  <a:pt x="1815" y="613727"/>
                </a:lnTo>
                <a:lnTo>
                  <a:pt x="2950" y="609429"/>
                </a:lnTo>
                <a:lnTo>
                  <a:pt x="4084" y="605130"/>
                </a:lnTo>
                <a:lnTo>
                  <a:pt x="5446" y="600832"/>
                </a:lnTo>
                <a:lnTo>
                  <a:pt x="7261" y="596760"/>
                </a:lnTo>
                <a:lnTo>
                  <a:pt x="9076" y="592915"/>
                </a:lnTo>
                <a:lnTo>
                  <a:pt x="11118" y="589069"/>
                </a:lnTo>
                <a:lnTo>
                  <a:pt x="13160" y="585223"/>
                </a:lnTo>
                <a:lnTo>
                  <a:pt x="15656" y="581604"/>
                </a:lnTo>
                <a:lnTo>
                  <a:pt x="18152" y="577984"/>
                </a:lnTo>
                <a:lnTo>
                  <a:pt x="21101" y="574591"/>
                </a:lnTo>
                <a:lnTo>
                  <a:pt x="23824" y="571198"/>
                </a:lnTo>
                <a:lnTo>
                  <a:pt x="26774" y="568031"/>
                </a:lnTo>
                <a:lnTo>
                  <a:pt x="30177" y="564864"/>
                </a:lnTo>
                <a:lnTo>
                  <a:pt x="33581" y="562149"/>
                </a:lnTo>
                <a:lnTo>
                  <a:pt x="36757" y="559434"/>
                </a:lnTo>
                <a:lnTo>
                  <a:pt x="40615" y="556946"/>
                </a:lnTo>
                <a:lnTo>
                  <a:pt x="44245" y="554684"/>
                </a:lnTo>
                <a:lnTo>
                  <a:pt x="48102" y="552421"/>
                </a:lnTo>
                <a:lnTo>
                  <a:pt x="51959" y="550386"/>
                </a:lnTo>
                <a:lnTo>
                  <a:pt x="56044" y="548576"/>
                </a:lnTo>
                <a:lnTo>
                  <a:pt x="60128" y="546992"/>
                </a:lnTo>
                <a:lnTo>
                  <a:pt x="64439" y="545635"/>
                </a:lnTo>
                <a:lnTo>
                  <a:pt x="68750" y="544278"/>
                </a:lnTo>
                <a:lnTo>
                  <a:pt x="73288" y="543373"/>
                </a:lnTo>
                <a:lnTo>
                  <a:pt x="77599" y="542468"/>
                </a:lnTo>
                <a:lnTo>
                  <a:pt x="82364" y="542015"/>
                </a:lnTo>
                <a:lnTo>
                  <a:pt x="86902" y="541563"/>
                </a:lnTo>
                <a:lnTo>
                  <a:pt x="91667" y="541337"/>
                </a:lnTo>
                <a:close/>
                <a:moveTo>
                  <a:pt x="2282825" y="312737"/>
                </a:moveTo>
                <a:lnTo>
                  <a:pt x="2412173" y="372470"/>
                </a:lnTo>
                <a:lnTo>
                  <a:pt x="2422140" y="377674"/>
                </a:lnTo>
                <a:lnTo>
                  <a:pt x="2426897" y="380163"/>
                </a:lnTo>
                <a:lnTo>
                  <a:pt x="2431201" y="382878"/>
                </a:lnTo>
                <a:lnTo>
                  <a:pt x="2435732" y="385367"/>
                </a:lnTo>
                <a:lnTo>
                  <a:pt x="2439583" y="388308"/>
                </a:lnTo>
                <a:lnTo>
                  <a:pt x="2443434" y="391023"/>
                </a:lnTo>
                <a:lnTo>
                  <a:pt x="2447058" y="393964"/>
                </a:lnTo>
                <a:lnTo>
                  <a:pt x="2450456" y="396680"/>
                </a:lnTo>
                <a:lnTo>
                  <a:pt x="2453628" y="399621"/>
                </a:lnTo>
                <a:lnTo>
                  <a:pt x="2456799" y="402562"/>
                </a:lnTo>
                <a:lnTo>
                  <a:pt x="2459518" y="405504"/>
                </a:lnTo>
                <a:lnTo>
                  <a:pt x="2462236" y="408671"/>
                </a:lnTo>
                <a:lnTo>
                  <a:pt x="2464501" y="411839"/>
                </a:lnTo>
                <a:lnTo>
                  <a:pt x="2466766" y="415233"/>
                </a:lnTo>
                <a:lnTo>
                  <a:pt x="2468805" y="418174"/>
                </a:lnTo>
                <a:lnTo>
                  <a:pt x="2470617" y="421568"/>
                </a:lnTo>
                <a:lnTo>
                  <a:pt x="2472430" y="424962"/>
                </a:lnTo>
                <a:lnTo>
                  <a:pt x="2474015" y="428356"/>
                </a:lnTo>
                <a:lnTo>
                  <a:pt x="2475601" y="431750"/>
                </a:lnTo>
                <a:lnTo>
                  <a:pt x="2477866" y="438990"/>
                </a:lnTo>
                <a:lnTo>
                  <a:pt x="2479905" y="446231"/>
                </a:lnTo>
                <a:lnTo>
                  <a:pt x="2481264" y="453697"/>
                </a:lnTo>
                <a:lnTo>
                  <a:pt x="2482397" y="461390"/>
                </a:lnTo>
                <a:lnTo>
                  <a:pt x="2482850" y="469536"/>
                </a:lnTo>
                <a:lnTo>
                  <a:pt x="2482850" y="477455"/>
                </a:lnTo>
                <a:lnTo>
                  <a:pt x="2482850" y="694213"/>
                </a:lnTo>
                <a:lnTo>
                  <a:pt x="2482850" y="702584"/>
                </a:lnTo>
                <a:lnTo>
                  <a:pt x="2482397" y="710504"/>
                </a:lnTo>
                <a:lnTo>
                  <a:pt x="2481264" y="718423"/>
                </a:lnTo>
                <a:lnTo>
                  <a:pt x="2479905" y="725889"/>
                </a:lnTo>
                <a:lnTo>
                  <a:pt x="2477866" y="733130"/>
                </a:lnTo>
                <a:lnTo>
                  <a:pt x="2475601" y="740144"/>
                </a:lnTo>
                <a:lnTo>
                  <a:pt x="2474015" y="743311"/>
                </a:lnTo>
                <a:lnTo>
                  <a:pt x="2472430" y="746932"/>
                </a:lnTo>
                <a:lnTo>
                  <a:pt x="2470617" y="750326"/>
                </a:lnTo>
                <a:lnTo>
                  <a:pt x="2468805" y="753493"/>
                </a:lnTo>
                <a:lnTo>
                  <a:pt x="2466766" y="756887"/>
                </a:lnTo>
                <a:lnTo>
                  <a:pt x="2464501" y="760055"/>
                </a:lnTo>
                <a:lnTo>
                  <a:pt x="2462236" y="762996"/>
                </a:lnTo>
                <a:lnTo>
                  <a:pt x="2459518" y="766164"/>
                </a:lnTo>
                <a:lnTo>
                  <a:pt x="2456799" y="769331"/>
                </a:lnTo>
                <a:lnTo>
                  <a:pt x="2453628" y="772047"/>
                </a:lnTo>
                <a:lnTo>
                  <a:pt x="2450456" y="775214"/>
                </a:lnTo>
                <a:lnTo>
                  <a:pt x="2447058" y="778156"/>
                </a:lnTo>
                <a:lnTo>
                  <a:pt x="2443434" y="780871"/>
                </a:lnTo>
                <a:lnTo>
                  <a:pt x="2439583" y="783812"/>
                </a:lnTo>
                <a:lnTo>
                  <a:pt x="2435732" y="786301"/>
                </a:lnTo>
                <a:lnTo>
                  <a:pt x="2431201" y="789242"/>
                </a:lnTo>
                <a:lnTo>
                  <a:pt x="2426897" y="791731"/>
                </a:lnTo>
                <a:lnTo>
                  <a:pt x="2422140" y="794446"/>
                </a:lnTo>
                <a:lnTo>
                  <a:pt x="2412173" y="799198"/>
                </a:lnTo>
                <a:lnTo>
                  <a:pt x="2406963" y="801687"/>
                </a:lnTo>
                <a:lnTo>
                  <a:pt x="2282825" y="744216"/>
                </a:lnTo>
                <a:lnTo>
                  <a:pt x="2282825" y="312737"/>
                </a:lnTo>
                <a:close/>
                <a:moveTo>
                  <a:pt x="458964" y="22907"/>
                </a:moveTo>
                <a:lnTo>
                  <a:pt x="448307" y="23134"/>
                </a:lnTo>
                <a:lnTo>
                  <a:pt x="438104" y="24041"/>
                </a:lnTo>
                <a:lnTo>
                  <a:pt x="427674" y="25175"/>
                </a:lnTo>
                <a:lnTo>
                  <a:pt x="417471" y="26990"/>
                </a:lnTo>
                <a:lnTo>
                  <a:pt x="407722" y="29485"/>
                </a:lnTo>
                <a:lnTo>
                  <a:pt x="397745" y="32206"/>
                </a:lnTo>
                <a:lnTo>
                  <a:pt x="388222" y="35382"/>
                </a:lnTo>
                <a:lnTo>
                  <a:pt x="378926" y="39237"/>
                </a:lnTo>
                <a:lnTo>
                  <a:pt x="369857" y="43320"/>
                </a:lnTo>
                <a:lnTo>
                  <a:pt x="361014" y="47856"/>
                </a:lnTo>
                <a:lnTo>
                  <a:pt x="352171" y="52846"/>
                </a:lnTo>
                <a:lnTo>
                  <a:pt x="344009" y="58289"/>
                </a:lnTo>
                <a:lnTo>
                  <a:pt x="335847" y="63959"/>
                </a:lnTo>
                <a:lnTo>
                  <a:pt x="328138" y="70083"/>
                </a:lnTo>
                <a:lnTo>
                  <a:pt x="320655" y="76660"/>
                </a:lnTo>
                <a:lnTo>
                  <a:pt x="313626" y="83238"/>
                </a:lnTo>
                <a:lnTo>
                  <a:pt x="306598" y="90722"/>
                </a:lnTo>
                <a:lnTo>
                  <a:pt x="300022" y="98207"/>
                </a:lnTo>
                <a:lnTo>
                  <a:pt x="294127" y="105918"/>
                </a:lnTo>
                <a:lnTo>
                  <a:pt x="288232" y="113856"/>
                </a:lnTo>
                <a:lnTo>
                  <a:pt x="283017" y="122248"/>
                </a:lnTo>
                <a:lnTo>
                  <a:pt x="278029" y="130867"/>
                </a:lnTo>
                <a:lnTo>
                  <a:pt x="273494" y="139939"/>
                </a:lnTo>
                <a:lnTo>
                  <a:pt x="269186" y="149011"/>
                </a:lnTo>
                <a:lnTo>
                  <a:pt x="265559" y="158310"/>
                </a:lnTo>
                <a:lnTo>
                  <a:pt x="262158" y="167836"/>
                </a:lnTo>
                <a:lnTo>
                  <a:pt x="259664" y="177589"/>
                </a:lnTo>
                <a:lnTo>
                  <a:pt x="257396" y="187568"/>
                </a:lnTo>
                <a:lnTo>
                  <a:pt x="255582" y="197775"/>
                </a:lnTo>
                <a:lnTo>
                  <a:pt x="254222" y="207754"/>
                </a:lnTo>
                <a:lnTo>
                  <a:pt x="253542" y="218414"/>
                </a:lnTo>
                <a:lnTo>
                  <a:pt x="253088" y="229074"/>
                </a:lnTo>
                <a:lnTo>
                  <a:pt x="253088" y="495117"/>
                </a:lnTo>
                <a:lnTo>
                  <a:pt x="369630" y="495117"/>
                </a:lnTo>
                <a:lnTo>
                  <a:pt x="376659" y="495344"/>
                </a:lnTo>
                <a:lnTo>
                  <a:pt x="383461" y="496024"/>
                </a:lnTo>
                <a:lnTo>
                  <a:pt x="390263" y="496705"/>
                </a:lnTo>
                <a:lnTo>
                  <a:pt x="397065" y="498066"/>
                </a:lnTo>
                <a:lnTo>
                  <a:pt x="403867" y="499653"/>
                </a:lnTo>
                <a:lnTo>
                  <a:pt x="410216" y="501468"/>
                </a:lnTo>
                <a:lnTo>
                  <a:pt x="416791" y="503509"/>
                </a:lnTo>
                <a:lnTo>
                  <a:pt x="422913" y="505777"/>
                </a:lnTo>
                <a:lnTo>
                  <a:pt x="428808" y="508726"/>
                </a:lnTo>
                <a:lnTo>
                  <a:pt x="434930" y="511674"/>
                </a:lnTo>
                <a:lnTo>
                  <a:pt x="440598" y="514849"/>
                </a:lnTo>
                <a:lnTo>
                  <a:pt x="446266" y="518478"/>
                </a:lnTo>
                <a:lnTo>
                  <a:pt x="451481" y="522334"/>
                </a:lnTo>
                <a:lnTo>
                  <a:pt x="456923" y="526190"/>
                </a:lnTo>
                <a:lnTo>
                  <a:pt x="461911" y="530726"/>
                </a:lnTo>
                <a:lnTo>
                  <a:pt x="466446" y="535035"/>
                </a:lnTo>
                <a:lnTo>
                  <a:pt x="471207" y="539798"/>
                </a:lnTo>
                <a:lnTo>
                  <a:pt x="475289" y="545015"/>
                </a:lnTo>
                <a:lnTo>
                  <a:pt x="479370" y="549777"/>
                </a:lnTo>
                <a:lnTo>
                  <a:pt x="483451" y="555221"/>
                </a:lnTo>
                <a:lnTo>
                  <a:pt x="487079" y="560664"/>
                </a:lnTo>
                <a:lnTo>
                  <a:pt x="490026" y="566561"/>
                </a:lnTo>
                <a:lnTo>
                  <a:pt x="493201" y="572458"/>
                </a:lnTo>
                <a:lnTo>
                  <a:pt x="496148" y="578355"/>
                </a:lnTo>
                <a:lnTo>
                  <a:pt x="498416" y="584706"/>
                </a:lnTo>
                <a:lnTo>
                  <a:pt x="500683" y="591056"/>
                </a:lnTo>
                <a:lnTo>
                  <a:pt x="502497" y="597407"/>
                </a:lnTo>
                <a:lnTo>
                  <a:pt x="504084" y="603984"/>
                </a:lnTo>
                <a:lnTo>
                  <a:pt x="505218" y="610788"/>
                </a:lnTo>
                <a:lnTo>
                  <a:pt x="506125" y="617592"/>
                </a:lnTo>
                <a:lnTo>
                  <a:pt x="506578" y="624623"/>
                </a:lnTo>
                <a:lnTo>
                  <a:pt x="506578" y="631428"/>
                </a:lnTo>
                <a:lnTo>
                  <a:pt x="506578" y="638459"/>
                </a:lnTo>
                <a:lnTo>
                  <a:pt x="506125" y="645263"/>
                </a:lnTo>
                <a:lnTo>
                  <a:pt x="505218" y="652294"/>
                </a:lnTo>
                <a:lnTo>
                  <a:pt x="504084" y="659098"/>
                </a:lnTo>
                <a:lnTo>
                  <a:pt x="502497" y="665449"/>
                </a:lnTo>
                <a:lnTo>
                  <a:pt x="500683" y="672026"/>
                </a:lnTo>
                <a:lnTo>
                  <a:pt x="498416" y="678150"/>
                </a:lnTo>
                <a:lnTo>
                  <a:pt x="496148" y="684500"/>
                </a:lnTo>
                <a:lnTo>
                  <a:pt x="493201" y="690397"/>
                </a:lnTo>
                <a:lnTo>
                  <a:pt x="490026" y="696294"/>
                </a:lnTo>
                <a:lnTo>
                  <a:pt x="487079" y="701964"/>
                </a:lnTo>
                <a:lnTo>
                  <a:pt x="483451" y="707861"/>
                </a:lnTo>
                <a:lnTo>
                  <a:pt x="479370" y="712851"/>
                </a:lnTo>
                <a:lnTo>
                  <a:pt x="475289" y="718067"/>
                </a:lnTo>
                <a:lnTo>
                  <a:pt x="471207" y="723057"/>
                </a:lnTo>
                <a:lnTo>
                  <a:pt x="466446" y="727820"/>
                </a:lnTo>
                <a:lnTo>
                  <a:pt x="461911" y="732356"/>
                </a:lnTo>
                <a:lnTo>
                  <a:pt x="456923" y="736666"/>
                </a:lnTo>
                <a:lnTo>
                  <a:pt x="451481" y="740748"/>
                </a:lnTo>
                <a:lnTo>
                  <a:pt x="446266" y="744604"/>
                </a:lnTo>
                <a:lnTo>
                  <a:pt x="440598" y="748006"/>
                </a:lnTo>
                <a:lnTo>
                  <a:pt x="434930" y="751408"/>
                </a:lnTo>
                <a:lnTo>
                  <a:pt x="428808" y="754356"/>
                </a:lnTo>
                <a:lnTo>
                  <a:pt x="422913" y="757078"/>
                </a:lnTo>
                <a:lnTo>
                  <a:pt x="416791" y="759573"/>
                </a:lnTo>
                <a:lnTo>
                  <a:pt x="410216" y="761614"/>
                </a:lnTo>
                <a:lnTo>
                  <a:pt x="403867" y="763429"/>
                </a:lnTo>
                <a:lnTo>
                  <a:pt x="397065" y="765016"/>
                </a:lnTo>
                <a:lnTo>
                  <a:pt x="390263" y="766377"/>
                </a:lnTo>
                <a:lnTo>
                  <a:pt x="383461" y="767058"/>
                </a:lnTo>
                <a:lnTo>
                  <a:pt x="376659" y="767738"/>
                </a:lnTo>
                <a:lnTo>
                  <a:pt x="369630" y="767965"/>
                </a:lnTo>
                <a:lnTo>
                  <a:pt x="253088" y="767965"/>
                </a:lnTo>
                <a:lnTo>
                  <a:pt x="253088" y="1135844"/>
                </a:lnTo>
                <a:lnTo>
                  <a:pt x="369630" y="1135844"/>
                </a:lnTo>
                <a:lnTo>
                  <a:pt x="376659" y="1136071"/>
                </a:lnTo>
                <a:lnTo>
                  <a:pt x="383461" y="1136751"/>
                </a:lnTo>
                <a:lnTo>
                  <a:pt x="390263" y="1137659"/>
                </a:lnTo>
                <a:lnTo>
                  <a:pt x="397065" y="1138793"/>
                </a:lnTo>
                <a:lnTo>
                  <a:pt x="403867" y="1140380"/>
                </a:lnTo>
                <a:lnTo>
                  <a:pt x="410216" y="1142195"/>
                </a:lnTo>
                <a:lnTo>
                  <a:pt x="416791" y="1144236"/>
                </a:lnTo>
                <a:lnTo>
                  <a:pt x="422913" y="1146731"/>
                </a:lnTo>
                <a:lnTo>
                  <a:pt x="428808" y="1149452"/>
                </a:lnTo>
                <a:lnTo>
                  <a:pt x="434930" y="1152401"/>
                </a:lnTo>
                <a:lnTo>
                  <a:pt x="440598" y="1155803"/>
                </a:lnTo>
                <a:lnTo>
                  <a:pt x="446266" y="1159205"/>
                </a:lnTo>
                <a:lnTo>
                  <a:pt x="451481" y="1163061"/>
                </a:lnTo>
                <a:lnTo>
                  <a:pt x="456923" y="1167370"/>
                </a:lnTo>
                <a:lnTo>
                  <a:pt x="461911" y="1171453"/>
                </a:lnTo>
                <a:lnTo>
                  <a:pt x="466446" y="1175989"/>
                </a:lnTo>
                <a:lnTo>
                  <a:pt x="471207" y="1180752"/>
                </a:lnTo>
                <a:lnTo>
                  <a:pt x="475289" y="1185741"/>
                </a:lnTo>
                <a:lnTo>
                  <a:pt x="479370" y="1190958"/>
                </a:lnTo>
                <a:lnTo>
                  <a:pt x="483451" y="1196401"/>
                </a:lnTo>
                <a:lnTo>
                  <a:pt x="487079" y="1201845"/>
                </a:lnTo>
                <a:lnTo>
                  <a:pt x="490026" y="1207515"/>
                </a:lnTo>
                <a:lnTo>
                  <a:pt x="493201" y="1213412"/>
                </a:lnTo>
                <a:lnTo>
                  <a:pt x="496148" y="1219309"/>
                </a:lnTo>
                <a:lnTo>
                  <a:pt x="498416" y="1225659"/>
                </a:lnTo>
                <a:lnTo>
                  <a:pt x="500683" y="1231783"/>
                </a:lnTo>
                <a:lnTo>
                  <a:pt x="502497" y="1238360"/>
                </a:lnTo>
                <a:lnTo>
                  <a:pt x="504084" y="1245165"/>
                </a:lnTo>
                <a:lnTo>
                  <a:pt x="505218" y="1251742"/>
                </a:lnTo>
                <a:lnTo>
                  <a:pt x="506125" y="1258546"/>
                </a:lnTo>
                <a:lnTo>
                  <a:pt x="506578" y="1265350"/>
                </a:lnTo>
                <a:lnTo>
                  <a:pt x="506578" y="1272381"/>
                </a:lnTo>
                <a:lnTo>
                  <a:pt x="506578" y="1279639"/>
                </a:lnTo>
                <a:lnTo>
                  <a:pt x="506125" y="1286216"/>
                </a:lnTo>
                <a:lnTo>
                  <a:pt x="505218" y="1293021"/>
                </a:lnTo>
                <a:lnTo>
                  <a:pt x="504084" y="1299825"/>
                </a:lnTo>
                <a:lnTo>
                  <a:pt x="502497" y="1306629"/>
                </a:lnTo>
                <a:lnTo>
                  <a:pt x="500683" y="1312980"/>
                </a:lnTo>
                <a:lnTo>
                  <a:pt x="498416" y="1319330"/>
                </a:lnTo>
                <a:lnTo>
                  <a:pt x="496148" y="1325454"/>
                </a:lnTo>
                <a:lnTo>
                  <a:pt x="493201" y="1331351"/>
                </a:lnTo>
                <a:lnTo>
                  <a:pt x="490026" y="1337475"/>
                </a:lnTo>
                <a:lnTo>
                  <a:pt x="487079" y="1343145"/>
                </a:lnTo>
                <a:lnTo>
                  <a:pt x="483451" y="1348588"/>
                </a:lnTo>
                <a:lnTo>
                  <a:pt x="479370" y="1354031"/>
                </a:lnTo>
                <a:lnTo>
                  <a:pt x="475289" y="1359248"/>
                </a:lnTo>
                <a:lnTo>
                  <a:pt x="471207" y="1364011"/>
                </a:lnTo>
                <a:lnTo>
                  <a:pt x="466446" y="1368774"/>
                </a:lnTo>
                <a:lnTo>
                  <a:pt x="461911" y="1373537"/>
                </a:lnTo>
                <a:lnTo>
                  <a:pt x="456923" y="1377619"/>
                </a:lnTo>
                <a:lnTo>
                  <a:pt x="451481" y="1381702"/>
                </a:lnTo>
                <a:lnTo>
                  <a:pt x="446266" y="1385557"/>
                </a:lnTo>
                <a:lnTo>
                  <a:pt x="440598" y="1388960"/>
                </a:lnTo>
                <a:lnTo>
                  <a:pt x="434930" y="1392362"/>
                </a:lnTo>
                <a:lnTo>
                  <a:pt x="428808" y="1395537"/>
                </a:lnTo>
                <a:lnTo>
                  <a:pt x="422913" y="1398032"/>
                </a:lnTo>
                <a:lnTo>
                  <a:pt x="416791" y="1400300"/>
                </a:lnTo>
                <a:lnTo>
                  <a:pt x="410216" y="1402795"/>
                </a:lnTo>
                <a:lnTo>
                  <a:pt x="403867" y="1404609"/>
                </a:lnTo>
                <a:lnTo>
                  <a:pt x="397065" y="1406197"/>
                </a:lnTo>
                <a:lnTo>
                  <a:pt x="390263" y="1407104"/>
                </a:lnTo>
                <a:lnTo>
                  <a:pt x="383461" y="1408238"/>
                </a:lnTo>
                <a:lnTo>
                  <a:pt x="376659" y="1408692"/>
                </a:lnTo>
                <a:lnTo>
                  <a:pt x="369630" y="1408692"/>
                </a:lnTo>
                <a:lnTo>
                  <a:pt x="253088" y="1408692"/>
                </a:lnTo>
                <a:lnTo>
                  <a:pt x="253088" y="1777025"/>
                </a:lnTo>
                <a:lnTo>
                  <a:pt x="369630" y="1777025"/>
                </a:lnTo>
                <a:lnTo>
                  <a:pt x="376659" y="1777252"/>
                </a:lnTo>
                <a:lnTo>
                  <a:pt x="383461" y="1777705"/>
                </a:lnTo>
                <a:lnTo>
                  <a:pt x="390263" y="1778386"/>
                </a:lnTo>
                <a:lnTo>
                  <a:pt x="397065" y="1779747"/>
                </a:lnTo>
                <a:lnTo>
                  <a:pt x="403867" y="1781334"/>
                </a:lnTo>
                <a:lnTo>
                  <a:pt x="410216" y="1783149"/>
                </a:lnTo>
                <a:lnTo>
                  <a:pt x="416791" y="1785190"/>
                </a:lnTo>
                <a:lnTo>
                  <a:pt x="422913" y="1787912"/>
                </a:lnTo>
                <a:lnTo>
                  <a:pt x="428808" y="1790407"/>
                </a:lnTo>
                <a:lnTo>
                  <a:pt x="434930" y="1793582"/>
                </a:lnTo>
                <a:lnTo>
                  <a:pt x="440598" y="1796984"/>
                </a:lnTo>
                <a:lnTo>
                  <a:pt x="446266" y="1800159"/>
                </a:lnTo>
                <a:lnTo>
                  <a:pt x="451481" y="1804242"/>
                </a:lnTo>
                <a:lnTo>
                  <a:pt x="456923" y="1808324"/>
                </a:lnTo>
                <a:lnTo>
                  <a:pt x="461911" y="1812407"/>
                </a:lnTo>
                <a:lnTo>
                  <a:pt x="466446" y="1817170"/>
                </a:lnTo>
                <a:lnTo>
                  <a:pt x="471207" y="1821706"/>
                </a:lnTo>
                <a:lnTo>
                  <a:pt x="475289" y="1826695"/>
                </a:lnTo>
                <a:lnTo>
                  <a:pt x="479370" y="1831912"/>
                </a:lnTo>
                <a:lnTo>
                  <a:pt x="483451" y="1837129"/>
                </a:lnTo>
                <a:lnTo>
                  <a:pt x="487079" y="1842799"/>
                </a:lnTo>
                <a:lnTo>
                  <a:pt x="490026" y="1848469"/>
                </a:lnTo>
                <a:lnTo>
                  <a:pt x="493201" y="1854139"/>
                </a:lnTo>
                <a:lnTo>
                  <a:pt x="496148" y="1860490"/>
                </a:lnTo>
                <a:lnTo>
                  <a:pt x="498416" y="1866613"/>
                </a:lnTo>
                <a:lnTo>
                  <a:pt x="500683" y="1872964"/>
                </a:lnTo>
                <a:lnTo>
                  <a:pt x="502497" y="1879314"/>
                </a:lnTo>
                <a:lnTo>
                  <a:pt x="504084" y="1885892"/>
                </a:lnTo>
                <a:lnTo>
                  <a:pt x="505218" y="1892696"/>
                </a:lnTo>
                <a:lnTo>
                  <a:pt x="506125" y="1899273"/>
                </a:lnTo>
                <a:lnTo>
                  <a:pt x="506578" y="1906304"/>
                </a:lnTo>
                <a:lnTo>
                  <a:pt x="506578" y="1913335"/>
                </a:lnTo>
                <a:lnTo>
                  <a:pt x="506578" y="1920366"/>
                </a:lnTo>
                <a:lnTo>
                  <a:pt x="506125" y="1927397"/>
                </a:lnTo>
                <a:lnTo>
                  <a:pt x="505218" y="1933975"/>
                </a:lnTo>
                <a:lnTo>
                  <a:pt x="504084" y="1940779"/>
                </a:lnTo>
                <a:lnTo>
                  <a:pt x="502497" y="1947356"/>
                </a:lnTo>
                <a:lnTo>
                  <a:pt x="500683" y="1953707"/>
                </a:lnTo>
                <a:lnTo>
                  <a:pt x="498416" y="1960284"/>
                </a:lnTo>
                <a:lnTo>
                  <a:pt x="496148" y="1966408"/>
                </a:lnTo>
                <a:lnTo>
                  <a:pt x="493201" y="1972532"/>
                </a:lnTo>
                <a:lnTo>
                  <a:pt x="490026" y="1978429"/>
                </a:lnTo>
                <a:lnTo>
                  <a:pt x="487079" y="1984099"/>
                </a:lnTo>
                <a:lnTo>
                  <a:pt x="483451" y="1989542"/>
                </a:lnTo>
                <a:lnTo>
                  <a:pt x="479370" y="1994986"/>
                </a:lnTo>
                <a:lnTo>
                  <a:pt x="475289" y="1999975"/>
                </a:lnTo>
                <a:lnTo>
                  <a:pt x="471207" y="2004965"/>
                </a:lnTo>
                <a:lnTo>
                  <a:pt x="466446" y="2009728"/>
                </a:lnTo>
                <a:lnTo>
                  <a:pt x="461911" y="2014264"/>
                </a:lnTo>
                <a:lnTo>
                  <a:pt x="456923" y="2018573"/>
                </a:lnTo>
                <a:lnTo>
                  <a:pt x="451481" y="2022429"/>
                </a:lnTo>
                <a:lnTo>
                  <a:pt x="446266" y="2026285"/>
                </a:lnTo>
                <a:lnTo>
                  <a:pt x="440598" y="2029914"/>
                </a:lnTo>
                <a:lnTo>
                  <a:pt x="434930" y="2033089"/>
                </a:lnTo>
                <a:lnTo>
                  <a:pt x="428808" y="2036264"/>
                </a:lnTo>
                <a:lnTo>
                  <a:pt x="422913" y="2038759"/>
                </a:lnTo>
                <a:lnTo>
                  <a:pt x="416791" y="2041481"/>
                </a:lnTo>
                <a:lnTo>
                  <a:pt x="410216" y="2043522"/>
                </a:lnTo>
                <a:lnTo>
                  <a:pt x="403867" y="2045336"/>
                </a:lnTo>
                <a:lnTo>
                  <a:pt x="397065" y="2046924"/>
                </a:lnTo>
                <a:lnTo>
                  <a:pt x="390263" y="2048285"/>
                </a:lnTo>
                <a:lnTo>
                  <a:pt x="383461" y="2048965"/>
                </a:lnTo>
                <a:lnTo>
                  <a:pt x="376659" y="2049419"/>
                </a:lnTo>
                <a:lnTo>
                  <a:pt x="369630" y="2049646"/>
                </a:lnTo>
                <a:lnTo>
                  <a:pt x="253088" y="2049646"/>
                </a:lnTo>
                <a:lnTo>
                  <a:pt x="253088" y="2315689"/>
                </a:lnTo>
                <a:lnTo>
                  <a:pt x="253542" y="2326349"/>
                </a:lnTo>
                <a:lnTo>
                  <a:pt x="254222" y="2336782"/>
                </a:lnTo>
                <a:lnTo>
                  <a:pt x="255582" y="2347215"/>
                </a:lnTo>
                <a:lnTo>
                  <a:pt x="257396" y="2357195"/>
                </a:lnTo>
                <a:lnTo>
                  <a:pt x="259664" y="2367401"/>
                </a:lnTo>
                <a:lnTo>
                  <a:pt x="262158" y="2376927"/>
                </a:lnTo>
                <a:lnTo>
                  <a:pt x="265559" y="2386679"/>
                </a:lnTo>
                <a:lnTo>
                  <a:pt x="269186" y="2395978"/>
                </a:lnTo>
                <a:lnTo>
                  <a:pt x="273494" y="2405051"/>
                </a:lnTo>
                <a:lnTo>
                  <a:pt x="278029" y="2414123"/>
                </a:lnTo>
                <a:lnTo>
                  <a:pt x="283017" y="2422515"/>
                </a:lnTo>
                <a:lnTo>
                  <a:pt x="288232" y="2430907"/>
                </a:lnTo>
                <a:lnTo>
                  <a:pt x="294127" y="2439072"/>
                </a:lnTo>
                <a:lnTo>
                  <a:pt x="300022" y="2446783"/>
                </a:lnTo>
                <a:lnTo>
                  <a:pt x="306598" y="2454268"/>
                </a:lnTo>
                <a:lnTo>
                  <a:pt x="313626" y="2461525"/>
                </a:lnTo>
                <a:lnTo>
                  <a:pt x="320655" y="2468330"/>
                </a:lnTo>
                <a:lnTo>
                  <a:pt x="328138" y="2474680"/>
                </a:lnTo>
                <a:lnTo>
                  <a:pt x="335847" y="2481031"/>
                </a:lnTo>
                <a:lnTo>
                  <a:pt x="344009" y="2486701"/>
                </a:lnTo>
                <a:lnTo>
                  <a:pt x="352171" y="2492144"/>
                </a:lnTo>
                <a:lnTo>
                  <a:pt x="361014" y="2497134"/>
                </a:lnTo>
                <a:lnTo>
                  <a:pt x="369857" y="2501443"/>
                </a:lnTo>
                <a:lnTo>
                  <a:pt x="378926" y="2505526"/>
                </a:lnTo>
                <a:lnTo>
                  <a:pt x="388222" y="2509608"/>
                </a:lnTo>
                <a:lnTo>
                  <a:pt x="397745" y="2512557"/>
                </a:lnTo>
                <a:lnTo>
                  <a:pt x="407722" y="2515505"/>
                </a:lnTo>
                <a:lnTo>
                  <a:pt x="417471" y="2517773"/>
                </a:lnTo>
                <a:lnTo>
                  <a:pt x="427674" y="2519588"/>
                </a:lnTo>
                <a:lnTo>
                  <a:pt x="438104" y="2520948"/>
                </a:lnTo>
                <a:lnTo>
                  <a:pt x="448307" y="2521629"/>
                </a:lnTo>
                <a:lnTo>
                  <a:pt x="458964" y="2521856"/>
                </a:lnTo>
                <a:lnTo>
                  <a:pt x="2030011" y="2521856"/>
                </a:lnTo>
                <a:lnTo>
                  <a:pt x="2040667" y="2521629"/>
                </a:lnTo>
                <a:lnTo>
                  <a:pt x="2051324" y="2520948"/>
                </a:lnTo>
                <a:lnTo>
                  <a:pt x="2061527" y="2519588"/>
                </a:lnTo>
                <a:lnTo>
                  <a:pt x="2071503" y="2517773"/>
                </a:lnTo>
                <a:lnTo>
                  <a:pt x="2081706" y="2515505"/>
                </a:lnTo>
                <a:lnTo>
                  <a:pt x="2091456" y="2512557"/>
                </a:lnTo>
                <a:lnTo>
                  <a:pt x="2100752" y="2509608"/>
                </a:lnTo>
                <a:lnTo>
                  <a:pt x="2110502" y="2505526"/>
                </a:lnTo>
                <a:lnTo>
                  <a:pt x="2119571" y="2501443"/>
                </a:lnTo>
                <a:lnTo>
                  <a:pt x="2128187" y="2497134"/>
                </a:lnTo>
                <a:lnTo>
                  <a:pt x="2136803" y="2492144"/>
                </a:lnTo>
                <a:lnTo>
                  <a:pt x="2145192" y="2486701"/>
                </a:lnTo>
                <a:lnTo>
                  <a:pt x="2153354" y="2481031"/>
                </a:lnTo>
                <a:lnTo>
                  <a:pt x="2161290" y="2474680"/>
                </a:lnTo>
                <a:lnTo>
                  <a:pt x="2168546" y="2468330"/>
                </a:lnTo>
                <a:lnTo>
                  <a:pt x="2175801" y="2461525"/>
                </a:lnTo>
                <a:lnTo>
                  <a:pt x="2182376" y="2454268"/>
                </a:lnTo>
                <a:lnTo>
                  <a:pt x="2188952" y="2446783"/>
                </a:lnTo>
                <a:lnTo>
                  <a:pt x="2195074" y="2439072"/>
                </a:lnTo>
                <a:lnTo>
                  <a:pt x="2200969" y="2430907"/>
                </a:lnTo>
                <a:lnTo>
                  <a:pt x="2206410" y="2422515"/>
                </a:lnTo>
                <a:lnTo>
                  <a:pt x="2211172" y="2414123"/>
                </a:lnTo>
                <a:lnTo>
                  <a:pt x="2215933" y="2405051"/>
                </a:lnTo>
                <a:lnTo>
                  <a:pt x="2219788" y="2395978"/>
                </a:lnTo>
                <a:lnTo>
                  <a:pt x="2223642" y="2386679"/>
                </a:lnTo>
                <a:lnTo>
                  <a:pt x="2226817" y="2376927"/>
                </a:lnTo>
                <a:lnTo>
                  <a:pt x="2229538" y="2367401"/>
                </a:lnTo>
                <a:lnTo>
                  <a:pt x="2232032" y="2357195"/>
                </a:lnTo>
                <a:lnTo>
                  <a:pt x="2233845" y="2347215"/>
                </a:lnTo>
                <a:lnTo>
                  <a:pt x="2235206" y="2336782"/>
                </a:lnTo>
                <a:lnTo>
                  <a:pt x="2235886" y="2326349"/>
                </a:lnTo>
                <a:lnTo>
                  <a:pt x="2236113" y="2315689"/>
                </a:lnTo>
                <a:lnTo>
                  <a:pt x="2236113" y="229074"/>
                </a:lnTo>
                <a:lnTo>
                  <a:pt x="2235886" y="218414"/>
                </a:lnTo>
                <a:lnTo>
                  <a:pt x="2235206" y="207754"/>
                </a:lnTo>
                <a:lnTo>
                  <a:pt x="2233845" y="197775"/>
                </a:lnTo>
                <a:lnTo>
                  <a:pt x="2232032" y="187568"/>
                </a:lnTo>
                <a:lnTo>
                  <a:pt x="2229538" y="177589"/>
                </a:lnTo>
                <a:lnTo>
                  <a:pt x="2226817" y="167836"/>
                </a:lnTo>
                <a:lnTo>
                  <a:pt x="2223642" y="158310"/>
                </a:lnTo>
                <a:lnTo>
                  <a:pt x="2219788" y="149011"/>
                </a:lnTo>
                <a:lnTo>
                  <a:pt x="2215933" y="139939"/>
                </a:lnTo>
                <a:lnTo>
                  <a:pt x="2211172" y="130867"/>
                </a:lnTo>
                <a:lnTo>
                  <a:pt x="2206410" y="122248"/>
                </a:lnTo>
                <a:lnTo>
                  <a:pt x="2200969" y="113856"/>
                </a:lnTo>
                <a:lnTo>
                  <a:pt x="2195074" y="105918"/>
                </a:lnTo>
                <a:lnTo>
                  <a:pt x="2188952" y="98207"/>
                </a:lnTo>
                <a:lnTo>
                  <a:pt x="2182376" y="90722"/>
                </a:lnTo>
                <a:lnTo>
                  <a:pt x="2175801" y="83238"/>
                </a:lnTo>
                <a:lnTo>
                  <a:pt x="2168546" y="76660"/>
                </a:lnTo>
                <a:lnTo>
                  <a:pt x="2161290" y="70083"/>
                </a:lnTo>
                <a:lnTo>
                  <a:pt x="2153354" y="63959"/>
                </a:lnTo>
                <a:lnTo>
                  <a:pt x="2145192" y="58289"/>
                </a:lnTo>
                <a:lnTo>
                  <a:pt x="2136803" y="52846"/>
                </a:lnTo>
                <a:lnTo>
                  <a:pt x="2128187" y="47856"/>
                </a:lnTo>
                <a:lnTo>
                  <a:pt x="2119571" y="43320"/>
                </a:lnTo>
                <a:lnTo>
                  <a:pt x="2110502" y="39237"/>
                </a:lnTo>
                <a:lnTo>
                  <a:pt x="2100752" y="35382"/>
                </a:lnTo>
                <a:lnTo>
                  <a:pt x="2091456" y="32206"/>
                </a:lnTo>
                <a:lnTo>
                  <a:pt x="2081706" y="29485"/>
                </a:lnTo>
                <a:lnTo>
                  <a:pt x="2071503" y="26990"/>
                </a:lnTo>
                <a:lnTo>
                  <a:pt x="2061527" y="25175"/>
                </a:lnTo>
                <a:lnTo>
                  <a:pt x="2051324" y="24041"/>
                </a:lnTo>
                <a:lnTo>
                  <a:pt x="2040667" y="23134"/>
                </a:lnTo>
                <a:lnTo>
                  <a:pt x="2030011" y="22907"/>
                </a:lnTo>
                <a:lnTo>
                  <a:pt x="458964" y="22907"/>
                </a:lnTo>
                <a:close/>
                <a:moveTo>
                  <a:pt x="458964" y="0"/>
                </a:moveTo>
                <a:lnTo>
                  <a:pt x="2030011" y="0"/>
                </a:lnTo>
                <a:lnTo>
                  <a:pt x="2042028" y="453"/>
                </a:lnTo>
                <a:lnTo>
                  <a:pt x="2053364" y="1134"/>
                </a:lnTo>
                <a:lnTo>
                  <a:pt x="2064701" y="2722"/>
                </a:lnTo>
                <a:lnTo>
                  <a:pt x="2076265" y="4763"/>
                </a:lnTo>
                <a:lnTo>
                  <a:pt x="2087148" y="7258"/>
                </a:lnTo>
                <a:lnTo>
                  <a:pt x="2098031" y="10433"/>
                </a:lnTo>
                <a:lnTo>
                  <a:pt x="2108688" y="14062"/>
                </a:lnTo>
                <a:lnTo>
                  <a:pt x="2118891" y="18371"/>
                </a:lnTo>
                <a:lnTo>
                  <a:pt x="2129094" y="22680"/>
                </a:lnTo>
                <a:lnTo>
                  <a:pt x="2138843" y="27897"/>
                </a:lnTo>
                <a:lnTo>
                  <a:pt x="2148593" y="33340"/>
                </a:lnTo>
                <a:lnTo>
                  <a:pt x="2157889" y="39237"/>
                </a:lnTo>
                <a:lnTo>
                  <a:pt x="2166959" y="45815"/>
                </a:lnTo>
                <a:lnTo>
                  <a:pt x="2175574" y="52392"/>
                </a:lnTo>
                <a:lnTo>
                  <a:pt x="2183737" y="59650"/>
                </a:lnTo>
                <a:lnTo>
                  <a:pt x="2191899" y="67361"/>
                </a:lnTo>
                <a:lnTo>
                  <a:pt x="2199382" y="75299"/>
                </a:lnTo>
                <a:lnTo>
                  <a:pt x="2206637" y="83691"/>
                </a:lnTo>
                <a:lnTo>
                  <a:pt x="2213212" y="92083"/>
                </a:lnTo>
                <a:lnTo>
                  <a:pt x="2219788" y="101155"/>
                </a:lnTo>
                <a:lnTo>
                  <a:pt x="2225683" y="110681"/>
                </a:lnTo>
                <a:lnTo>
                  <a:pt x="2231125" y="120207"/>
                </a:lnTo>
                <a:lnTo>
                  <a:pt x="2236340" y="129960"/>
                </a:lnTo>
                <a:lnTo>
                  <a:pt x="2241101" y="140166"/>
                </a:lnTo>
                <a:lnTo>
                  <a:pt x="2244955" y="150599"/>
                </a:lnTo>
                <a:lnTo>
                  <a:pt x="2248583" y="161032"/>
                </a:lnTo>
                <a:lnTo>
                  <a:pt x="2251758" y="172145"/>
                </a:lnTo>
                <a:lnTo>
                  <a:pt x="2254252" y="183032"/>
                </a:lnTo>
                <a:lnTo>
                  <a:pt x="2256292" y="194372"/>
                </a:lnTo>
                <a:lnTo>
                  <a:pt x="2257879" y="205713"/>
                </a:lnTo>
                <a:lnTo>
                  <a:pt x="2258786" y="217053"/>
                </a:lnTo>
                <a:lnTo>
                  <a:pt x="2259013" y="229074"/>
                </a:lnTo>
                <a:lnTo>
                  <a:pt x="2259013" y="2315689"/>
                </a:lnTo>
                <a:lnTo>
                  <a:pt x="2258786" y="2327483"/>
                </a:lnTo>
                <a:lnTo>
                  <a:pt x="2257879" y="2339050"/>
                </a:lnTo>
                <a:lnTo>
                  <a:pt x="2256292" y="2350617"/>
                </a:lnTo>
                <a:lnTo>
                  <a:pt x="2254252" y="2361958"/>
                </a:lnTo>
                <a:lnTo>
                  <a:pt x="2251758" y="2372844"/>
                </a:lnTo>
                <a:lnTo>
                  <a:pt x="2248583" y="2383731"/>
                </a:lnTo>
                <a:lnTo>
                  <a:pt x="2244955" y="2394391"/>
                </a:lnTo>
                <a:lnTo>
                  <a:pt x="2241101" y="2404824"/>
                </a:lnTo>
                <a:lnTo>
                  <a:pt x="2236340" y="2414803"/>
                </a:lnTo>
                <a:lnTo>
                  <a:pt x="2231125" y="2424783"/>
                </a:lnTo>
                <a:lnTo>
                  <a:pt x="2225683" y="2434309"/>
                </a:lnTo>
                <a:lnTo>
                  <a:pt x="2219788" y="2443608"/>
                </a:lnTo>
                <a:lnTo>
                  <a:pt x="2213212" y="2452680"/>
                </a:lnTo>
                <a:lnTo>
                  <a:pt x="2206637" y="2461299"/>
                </a:lnTo>
                <a:lnTo>
                  <a:pt x="2199382" y="2469464"/>
                </a:lnTo>
                <a:lnTo>
                  <a:pt x="2191899" y="2477629"/>
                </a:lnTo>
                <a:lnTo>
                  <a:pt x="2183737" y="2485113"/>
                </a:lnTo>
                <a:lnTo>
                  <a:pt x="2175574" y="2492371"/>
                </a:lnTo>
                <a:lnTo>
                  <a:pt x="2166959" y="2499175"/>
                </a:lnTo>
                <a:lnTo>
                  <a:pt x="2157889" y="2505526"/>
                </a:lnTo>
                <a:lnTo>
                  <a:pt x="2148593" y="2511649"/>
                </a:lnTo>
                <a:lnTo>
                  <a:pt x="2138843" y="2517093"/>
                </a:lnTo>
                <a:lnTo>
                  <a:pt x="2129094" y="2522309"/>
                </a:lnTo>
                <a:lnTo>
                  <a:pt x="2118891" y="2526619"/>
                </a:lnTo>
                <a:lnTo>
                  <a:pt x="2108688" y="2530701"/>
                </a:lnTo>
                <a:lnTo>
                  <a:pt x="2098031" y="2534330"/>
                </a:lnTo>
                <a:lnTo>
                  <a:pt x="2087148" y="2537505"/>
                </a:lnTo>
                <a:lnTo>
                  <a:pt x="2076265" y="2540000"/>
                </a:lnTo>
                <a:lnTo>
                  <a:pt x="2064701" y="2542268"/>
                </a:lnTo>
                <a:lnTo>
                  <a:pt x="2053364" y="2543402"/>
                </a:lnTo>
                <a:lnTo>
                  <a:pt x="2042028" y="2544536"/>
                </a:lnTo>
                <a:lnTo>
                  <a:pt x="2030011" y="2544763"/>
                </a:lnTo>
                <a:lnTo>
                  <a:pt x="458964" y="2544763"/>
                </a:lnTo>
                <a:lnTo>
                  <a:pt x="447400" y="2544536"/>
                </a:lnTo>
                <a:lnTo>
                  <a:pt x="435610" y="2543402"/>
                </a:lnTo>
                <a:lnTo>
                  <a:pt x="424273" y="2542268"/>
                </a:lnTo>
                <a:lnTo>
                  <a:pt x="413163" y="2540000"/>
                </a:lnTo>
                <a:lnTo>
                  <a:pt x="402053" y="2537505"/>
                </a:lnTo>
                <a:lnTo>
                  <a:pt x="391170" y="2534330"/>
                </a:lnTo>
                <a:lnTo>
                  <a:pt x="380513" y="2530701"/>
                </a:lnTo>
                <a:lnTo>
                  <a:pt x="370084" y="2526619"/>
                </a:lnTo>
                <a:lnTo>
                  <a:pt x="359880" y="2522309"/>
                </a:lnTo>
                <a:lnTo>
                  <a:pt x="350131" y="2517093"/>
                </a:lnTo>
                <a:lnTo>
                  <a:pt x="340608" y="2511649"/>
                </a:lnTo>
                <a:lnTo>
                  <a:pt x="331085" y="2505526"/>
                </a:lnTo>
                <a:lnTo>
                  <a:pt x="322469" y="2499175"/>
                </a:lnTo>
                <a:lnTo>
                  <a:pt x="313626" y="2492371"/>
                </a:lnTo>
                <a:lnTo>
                  <a:pt x="305237" y="2485113"/>
                </a:lnTo>
                <a:lnTo>
                  <a:pt x="297528" y="2477629"/>
                </a:lnTo>
                <a:lnTo>
                  <a:pt x="289819" y="2469464"/>
                </a:lnTo>
                <a:lnTo>
                  <a:pt x="282564" y="2461299"/>
                </a:lnTo>
                <a:lnTo>
                  <a:pt x="275762" y="2452680"/>
                </a:lnTo>
                <a:lnTo>
                  <a:pt x="269413" y="2443608"/>
                </a:lnTo>
                <a:lnTo>
                  <a:pt x="263518" y="2434309"/>
                </a:lnTo>
                <a:lnTo>
                  <a:pt x="257850" y="2424783"/>
                </a:lnTo>
                <a:lnTo>
                  <a:pt x="252862" y="2414803"/>
                </a:lnTo>
                <a:lnTo>
                  <a:pt x="248327" y="2404824"/>
                </a:lnTo>
                <a:lnTo>
                  <a:pt x="244019" y="2394391"/>
                </a:lnTo>
                <a:lnTo>
                  <a:pt x="240391" y="2383731"/>
                </a:lnTo>
                <a:lnTo>
                  <a:pt x="237444" y="2372844"/>
                </a:lnTo>
                <a:lnTo>
                  <a:pt x="234723" y="2361958"/>
                </a:lnTo>
                <a:lnTo>
                  <a:pt x="232682" y="2350617"/>
                </a:lnTo>
                <a:lnTo>
                  <a:pt x="231322" y="2339050"/>
                </a:lnTo>
                <a:lnTo>
                  <a:pt x="230415" y="2327483"/>
                </a:lnTo>
                <a:lnTo>
                  <a:pt x="230188" y="2315689"/>
                </a:lnTo>
                <a:lnTo>
                  <a:pt x="230188" y="2026965"/>
                </a:lnTo>
                <a:lnTo>
                  <a:pt x="369630" y="2026965"/>
                </a:lnTo>
                <a:lnTo>
                  <a:pt x="375298" y="2026738"/>
                </a:lnTo>
                <a:lnTo>
                  <a:pt x="381194" y="2026285"/>
                </a:lnTo>
                <a:lnTo>
                  <a:pt x="386862" y="2025604"/>
                </a:lnTo>
                <a:lnTo>
                  <a:pt x="392530" y="2024470"/>
                </a:lnTo>
                <a:lnTo>
                  <a:pt x="397972" y="2023336"/>
                </a:lnTo>
                <a:lnTo>
                  <a:pt x="403414" y="2021749"/>
                </a:lnTo>
                <a:lnTo>
                  <a:pt x="408628" y="2019934"/>
                </a:lnTo>
                <a:lnTo>
                  <a:pt x="413843" y="2017893"/>
                </a:lnTo>
                <a:lnTo>
                  <a:pt x="419058" y="2015852"/>
                </a:lnTo>
                <a:lnTo>
                  <a:pt x="424046" y="2013130"/>
                </a:lnTo>
                <a:lnTo>
                  <a:pt x="428581" y="2010408"/>
                </a:lnTo>
                <a:lnTo>
                  <a:pt x="433343" y="2007460"/>
                </a:lnTo>
                <a:lnTo>
                  <a:pt x="438104" y="2004285"/>
                </a:lnTo>
                <a:lnTo>
                  <a:pt x="442185" y="2000882"/>
                </a:lnTo>
                <a:lnTo>
                  <a:pt x="446266" y="1997254"/>
                </a:lnTo>
                <a:lnTo>
                  <a:pt x="450348" y="1993398"/>
                </a:lnTo>
                <a:lnTo>
                  <a:pt x="453975" y="1989542"/>
                </a:lnTo>
                <a:lnTo>
                  <a:pt x="457603" y="1985460"/>
                </a:lnTo>
                <a:lnTo>
                  <a:pt x="461004" y="1981377"/>
                </a:lnTo>
                <a:lnTo>
                  <a:pt x="464405" y="1976841"/>
                </a:lnTo>
                <a:lnTo>
                  <a:pt x="467353" y="1972305"/>
                </a:lnTo>
                <a:lnTo>
                  <a:pt x="470074" y="1967315"/>
                </a:lnTo>
                <a:lnTo>
                  <a:pt x="472794" y="1962552"/>
                </a:lnTo>
                <a:lnTo>
                  <a:pt x="474835" y="1957336"/>
                </a:lnTo>
                <a:lnTo>
                  <a:pt x="476876" y="1952119"/>
                </a:lnTo>
                <a:lnTo>
                  <a:pt x="478690" y="1947129"/>
                </a:lnTo>
                <a:lnTo>
                  <a:pt x="480277" y="1941686"/>
                </a:lnTo>
                <a:lnTo>
                  <a:pt x="481637" y="1936243"/>
                </a:lnTo>
                <a:lnTo>
                  <a:pt x="482544" y="1930799"/>
                </a:lnTo>
                <a:lnTo>
                  <a:pt x="483451" y="1924902"/>
                </a:lnTo>
                <a:lnTo>
                  <a:pt x="483904" y="1919232"/>
                </a:lnTo>
                <a:lnTo>
                  <a:pt x="483904" y="1913335"/>
                </a:lnTo>
                <a:lnTo>
                  <a:pt x="483904" y="1907665"/>
                </a:lnTo>
                <a:lnTo>
                  <a:pt x="483451" y="1901768"/>
                </a:lnTo>
                <a:lnTo>
                  <a:pt x="482544" y="1896325"/>
                </a:lnTo>
                <a:lnTo>
                  <a:pt x="481637" y="1890428"/>
                </a:lnTo>
                <a:lnTo>
                  <a:pt x="480277" y="1884985"/>
                </a:lnTo>
                <a:lnTo>
                  <a:pt x="478690" y="1879541"/>
                </a:lnTo>
                <a:lnTo>
                  <a:pt x="476876" y="1874325"/>
                </a:lnTo>
                <a:lnTo>
                  <a:pt x="474835" y="1869335"/>
                </a:lnTo>
                <a:lnTo>
                  <a:pt x="472794" y="1864345"/>
                </a:lnTo>
                <a:lnTo>
                  <a:pt x="470074" y="1859356"/>
                </a:lnTo>
                <a:lnTo>
                  <a:pt x="467353" y="1854366"/>
                </a:lnTo>
                <a:lnTo>
                  <a:pt x="464405" y="1850056"/>
                </a:lnTo>
                <a:lnTo>
                  <a:pt x="461004" y="1845747"/>
                </a:lnTo>
                <a:lnTo>
                  <a:pt x="457603" y="1841211"/>
                </a:lnTo>
                <a:lnTo>
                  <a:pt x="453975" y="1837129"/>
                </a:lnTo>
                <a:lnTo>
                  <a:pt x="450348" y="1833273"/>
                </a:lnTo>
                <a:lnTo>
                  <a:pt x="446266" y="1829417"/>
                </a:lnTo>
                <a:lnTo>
                  <a:pt x="442185" y="1826015"/>
                </a:lnTo>
                <a:lnTo>
                  <a:pt x="438104" y="1822613"/>
                </a:lnTo>
                <a:lnTo>
                  <a:pt x="433343" y="1819211"/>
                </a:lnTo>
                <a:lnTo>
                  <a:pt x="428581" y="1816262"/>
                </a:lnTo>
                <a:lnTo>
                  <a:pt x="424046" y="1813541"/>
                </a:lnTo>
                <a:lnTo>
                  <a:pt x="419058" y="1811273"/>
                </a:lnTo>
                <a:lnTo>
                  <a:pt x="413843" y="1808778"/>
                </a:lnTo>
                <a:lnTo>
                  <a:pt x="408628" y="1806737"/>
                </a:lnTo>
                <a:lnTo>
                  <a:pt x="403414" y="1804922"/>
                </a:lnTo>
                <a:lnTo>
                  <a:pt x="397972" y="1803334"/>
                </a:lnTo>
                <a:lnTo>
                  <a:pt x="392530" y="1801974"/>
                </a:lnTo>
                <a:lnTo>
                  <a:pt x="386862" y="1801293"/>
                </a:lnTo>
                <a:lnTo>
                  <a:pt x="381194" y="1800613"/>
                </a:lnTo>
                <a:lnTo>
                  <a:pt x="375298" y="1799932"/>
                </a:lnTo>
                <a:lnTo>
                  <a:pt x="369630" y="1799932"/>
                </a:lnTo>
                <a:lnTo>
                  <a:pt x="230188" y="1799932"/>
                </a:lnTo>
                <a:lnTo>
                  <a:pt x="230188" y="1385784"/>
                </a:lnTo>
                <a:lnTo>
                  <a:pt x="369630" y="1385784"/>
                </a:lnTo>
                <a:lnTo>
                  <a:pt x="375298" y="1385557"/>
                </a:lnTo>
                <a:lnTo>
                  <a:pt x="381194" y="1385331"/>
                </a:lnTo>
                <a:lnTo>
                  <a:pt x="386862" y="1384650"/>
                </a:lnTo>
                <a:lnTo>
                  <a:pt x="392530" y="1383516"/>
                </a:lnTo>
                <a:lnTo>
                  <a:pt x="397972" y="1382155"/>
                </a:lnTo>
                <a:lnTo>
                  <a:pt x="403414" y="1380795"/>
                </a:lnTo>
                <a:lnTo>
                  <a:pt x="408628" y="1378980"/>
                </a:lnTo>
                <a:lnTo>
                  <a:pt x="413843" y="1376712"/>
                </a:lnTo>
                <a:lnTo>
                  <a:pt x="419058" y="1374671"/>
                </a:lnTo>
                <a:lnTo>
                  <a:pt x="424046" y="1372176"/>
                </a:lnTo>
                <a:lnTo>
                  <a:pt x="428581" y="1369227"/>
                </a:lnTo>
                <a:lnTo>
                  <a:pt x="433343" y="1366506"/>
                </a:lnTo>
                <a:lnTo>
                  <a:pt x="438104" y="1363331"/>
                </a:lnTo>
                <a:lnTo>
                  <a:pt x="442185" y="1359928"/>
                </a:lnTo>
                <a:lnTo>
                  <a:pt x="446266" y="1356300"/>
                </a:lnTo>
                <a:lnTo>
                  <a:pt x="450348" y="1352671"/>
                </a:lnTo>
                <a:lnTo>
                  <a:pt x="453975" y="1348588"/>
                </a:lnTo>
                <a:lnTo>
                  <a:pt x="457603" y="1344732"/>
                </a:lnTo>
                <a:lnTo>
                  <a:pt x="461004" y="1340196"/>
                </a:lnTo>
                <a:lnTo>
                  <a:pt x="464405" y="1335887"/>
                </a:lnTo>
                <a:lnTo>
                  <a:pt x="467353" y="1331124"/>
                </a:lnTo>
                <a:lnTo>
                  <a:pt x="470074" y="1326588"/>
                </a:lnTo>
                <a:lnTo>
                  <a:pt x="472794" y="1321598"/>
                </a:lnTo>
                <a:lnTo>
                  <a:pt x="474835" y="1316608"/>
                </a:lnTo>
                <a:lnTo>
                  <a:pt x="476876" y="1311392"/>
                </a:lnTo>
                <a:lnTo>
                  <a:pt x="478690" y="1305949"/>
                </a:lnTo>
                <a:lnTo>
                  <a:pt x="480277" y="1300732"/>
                </a:lnTo>
                <a:lnTo>
                  <a:pt x="481637" y="1295289"/>
                </a:lnTo>
                <a:lnTo>
                  <a:pt x="482544" y="1289619"/>
                </a:lnTo>
                <a:lnTo>
                  <a:pt x="483451" y="1283948"/>
                </a:lnTo>
                <a:lnTo>
                  <a:pt x="483904" y="1278278"/>
                </a:lnTo>
                <a:lnTo>
                  <a:pt x="483904" y="1272381"/>
                </a:lnTo>
                <a:lnTo>
                  <a:pt x="483904" y="1266711"/>
                </a:lnTo>
                <a:lnTo>
                  <a:pt x="483451" y="1260814"/>
                </a:lnTo>
                <a:lnTo>
                  <a:pt x="482544" y="1255144"/>
                </a:lnTo>
                <a:lnTo>
                  <a:pt x="481637" y="1249474"/>
                </a:lnTo>
                <a:lnTo>
                  <a:pt x="480277" y="1244031"/>
                </a:lnTo>
                <a:lnTo>
                  <a:pt x="478690" y="1238814"/>
                </a:lnTo>
                <a:lnTo>
                  <a:pt x="476876" y="1233371"/>
                </a:lnTo>
                <a:lnTo>
                  <a:pt x="474835" y="1228154"/>
                </a:lnTo>
                <a:lnTo>
                  <a:pt x="472794" y="1223391"/>
                </a:lnTo>
                <a:lnTo>
                  <a:pt x="470074" y="1218401"/>
                </a:lnTo>
                <a:lnTo>
                  <a:pt x="467353" y="1213639"/>
                </a:lnTo>
                <a:lnTo>
                  <a:pt x="464405" y="1209102"/>
                </a:lnTo>
                <a:lnTo>
                  <a:pt x="461004" y="1204566"/>
                </a:lnTo>
                <a:lnTo>
                  <a:pt x="457603" y="1200257"/>
                </a:lnTo>
                <a:lnTo>
                  <a:pt x="453975" y="1196175"/>
                </a:lnTo>
                <a:lnTo>
                  <a:pt x="450348" y="1192092"/>
                </a:lnTo>
                <a:lnTo>
                  <a:pt x="446266" y="1188463"/>
                </a:lnTo>
                <a:lnTo>
                  <a:pt x="442185" y="1184834"/>
                </a:lnTo>
                <a:lnTo>
                  <a:pt x="438104" y="1181659"/>
                </a:lnTo>
                <a:lnTo>
                  <a:pt x="433343" y="1178484"/>
                </a:lnTo>
                <a:lnTo>
                  <a:pt x="428581" y="1175308"/>
                </a:lnTo>
                <a:lnTo>
                  <a:pt x="424046" y="1172813"/>
                </a:lnTo>
                <a:lnTo>
                  <a:pt x="419058" y="1170092"/>
                </a:lnTo>
                <a:lnTo>
                  <a:pt x="413843" y="1167824"/>
                </a:lnTo>
                <a:lnTo>
                  <a:pt x="408628" y="1165783"/>
                </a:lnTo>
                <a:lnTo>
                  <a:pt x="403414" y="1164195"/>
                </a:lnTo>
                <a:lnTo>
                  <a:pt x="397972" y="1162607"/>
                </a:lnTo>
                <a:lnTo>
                  <a:pt x="392530" y="1161246"/>
                </a:lnTo>
                <a:lnTo>
                  <a:pt x="386862" y="1160339"/>
                </a:lnTo>
                <a:lnTo>
                  <a:pt x="381194" y="1159432"/>
                </a:lnTo>
                <a:lnTo>
                  <a:pt x="375298" y="1158978"/>
                </a:lnTo>
                <a:lnTo>
                  <a:pt x="369630" y="1158978"/>
                </a:lnTo>
                <a:lnTo>
                  <a:pt x="230188" y="1158978"/>
                </a:lnTo>
                <a:lnTo>
                  <a:pt x="230188" y="744831"/>
                </a:lnTo>
                <a:lnTo>
                  <a:pt x="369630" y="744831"/>
                </a:lnTo>
                <a:lnTo>
                  <a:pt x="375298" y="744831"/>
                </a:lnTo>
                <a:lnTo>
                  <a:pt x="381194" y="744377"/>
                </a:lnTo>
                <a:lnTo>
                  <a:pt x="386862" y="743470"/>
                </a:lnTo>
                <a:lnTo>
                  <a:pt x="392530" y="742563"/>
                </a:lnTo>
                <a:lnTo>
                  <a:pt x="397972" y="741429"/>
                </a:lnTo>
                <a:lnTo>
                  <a:pt x="403414" y="739841"/>
                </a:lnTo>
                <a:lnTo>
                  <a:pt x="408628" y="738026"/>
                </a:lnTo>
                <a:lnTo>
                  <a:pt x="413843" y="735985"/>
                </a:lnTo>
                <a:lnTo>
                  <a:pt x="419058" y="733717"/>
                </a:lnTo>
                <a:lnTo>
                  <a:pt x="424046" y="731222"/>
                </a:lnTo>
                <a:lnTo>
                  <a:pt x="428581" y="728501"/>
                </a:lnTo>
                <a:lnTo>
                  <a:pt x="433343" y="725325"/>
                </a:lnTo>
                <a:lnTo>
                  <a:pt x="438104" y="722377"/>
                </a:lnTo>
                <a:lnTo>
                  <a:pt x="442185" y="718975"/>
                </a:lnTo>
                <a:lnTo>
                  <a:pt x="446266" y="715573"/>
                </a:lnTo>
                <a:lnTo>
                  <a:pt x="450348" y="711717"/>
                </a:lnTo>
                <a:lnTo>
                  <a:pt x="453975" y="707861"/>
                </a:lnTo>
                <a:lnTo>
                  <a:pt x="457603" y="703552"/>
                </a:lnTo>
                <a:lnTo>
                  <a:pt x="461004" y="699243"/>
                </a:lnTo>
                <a:lnTo>
                  <a:pt x="464405" y="694706"/>
                </a:lnTo>
                <a:lnTo>
                  <a:pt x="467353" y="690170"/>
                </a:lnTo>
                <a:lnTo>
                  <a:pt x="470074" y="685407"/>
                </a:lnTo>
                <a:lnTo>
                  <a:pt x="472794" y="680645"/>
                </a:lnTo>
                <a:lnTo>
                  <a:pt x="474835" y="675655"/>
                </a:lnTo>
                <a:lnTo>
                  <a:pt x="476876" y="670438"/>
                </a:lnTo>
                <a:lnTo>
                  <a:pt x="478690" y="665222"/>
                </a:lnTo>
                <a:lnTo>
                  <a:pt x="480277" y="659778"/>
                </a:lnTo>
                <a:lnTo>
                  <a:pt x="481637" y="654335"/>
                </a:lnTo>
                <a:lnTo>
                  <a:pt x="482544" y="648665"/>
                </a:lnTo>
                <a:lnTo>
                  <a:pt x="483451" y="642995"/>
                </a:lnTo>
                <a:lnTo>
                  <a:pt x="483904" y="637325"/>
                </a:lnTo>
                <a:lnTo>
                  <a:pt x="483904" y="631428"/>
                </a:lnTo>
                <a:lnTo>
                  <a:pt x="483904" y="625531"/>
                </a:lnTo>
                <a:lnTo>
                  <a:pt x="483451" y="619861"/>
                </a:lnTo>
                <a:lnTo>
                  <a:pt x="482544" y="614190"/>
                </a:lnTo>
                <a:lnTo>
                  <a:pt x="481637" y="608747"/>
                </a:lnTo>
                <a:lnTo>
                  <a:pt x="480277" y="603077"/>
                </a:lnTo>
                <a:lnTo>
                  <a:pt x="478690" y="597860"/>
                </a:lnTo>
                <a:lnTo>
                  <a:pt x="476876" y="592417"/>
                </a:lnTo>
                <a:lnTo>
                  <a:pt x="474835" y="587427"/>
                </a:lnTo>
                <a:lnTo>
                  <a:pt x="472794" y="582211"/>
                </a:lnTo>
                <a:lnTo>
                  <a:pt x="470074" y="577448"/>
                </a:lnTo>
                <a:lnTo>
                  <a:pt x="467353" y="572685"/>
                </a:lnTo>
                <a:lnTo>
                  <a:pt x="464405" y="567922"/>
                </a:lnTo>
                <a:lnTo>
                  <a:pt x="461004" y="563613"/>
                </a:lnTo>
                <a:lnTo>
                  <a:pt x="457603" y="559530"/>
                </a:lnTo>
                <a:lnTo>
                  <a:pt x="453975" y="555221"/>
                </a:lnTo>
                <a:lnTo>
                  <a:pt x="450348" y="551138"/>
                </a:lnTo>
                <a:lnTo>
                  <a:pt x="446266" y="547509"/>
                </a:lnTo>
                <a:lnTo>
                  <a:pt x="442185" y="543881"/>
                </a:lnTo>
                <a:lnTo>
                  <a:pt x="438104" y="540478"/>
                </a:lnTo>
                <a:lnTo>
                  <a:pt x="433343" y="537303"/>
                </a:lnTo>
                <a:lnTo>
                  <a:pt x="428581" y="534581"/>
                </a:lnTo>
                <a:lnTo>
                  <a:pt x="424046" y="531633"/>
                </a:lnTo>
                <a:lnTo>
                  <a:pt x="419058" y="529138"/>
                </a:lnTo>
                <a:lnTo>
                  <a:pt x="413843" y="527097"/>
                </a:lnTo>
                <a:lnTo>
                  <a:pt x="408628" y="525056"/>
                </a:lnTo>
                <a:lnTo>
                  <a:pt x="403414" y="523241"/>
                </a:lnTo>
                <a:lnTo>
                  <a:pt x="397972" y="521654"/>
                </a:lnTo>
                <a:lnTo>
                  <a:pt x="392530" y="520293"/>
                </a:lnTo>
                <a:lnTo>
                  <a:pt x="386862" y="519159"/>
                </a:lnTo>
                <a:lnTo>
                  <a:pt x="381194" y="518478"/>
                </a:lnTo>
                <a:lnTo>
                  <a:pt x="375298" y="518251"/>
                </a:lnTo>
                <a:lnTo>
                  <a:pt x="369630" y="518025"/>
                </a:lnTo>
                <a:lnTo>
                  <a:pt x="230188" y="518025"/>
                </a:lnTo>
                <a:lnTo>
                  <a:pt x="230188" y="229074"/>
                </a:lnTo>
                <a:lnTo>
                  <a:pt x="230415" y="217053"/>
                </a:lnTo>
                <a:lnTo>
                  <a:pt x="231322" y="205713"/>
                </a:lnTo>
                <a:lnTo>
                  <a:pt x="232682" y="194372"/>
                </a:lnTo>
                <a:lnTo>
                  <a:pt x="234723" y="183032"/>
                </a:lnTo>
                <a:lnTo>
                  <a:pt x="237444" y="172145"/>
                </a:lnTo>
                <a:lnTo>
                  <a:pt x="240391" y="161032"/>
                </a:lnTo>
                <a:lnTo>
                  <a:pt x="244019" y="150599"/>
                </a:lnTo>
                <a:lnTo>
                  <a:pt x="248327" y="140166"/>
                </a:lnTo>
                <a:lnTo>
                  <a:pt x="252862" y="129960"/>
                </a:lnTo>
                <a:lnTo>
                  <a:pt x="257850" y="120207"/>
                </a:lnTo>
                <a:lnTo>
                  <a:pt x="263518" y="110681"/>
                </a:lnTo>
                <a:lnTo>
                  <a:pt x="269413" y="101155"/>
                </a:lnTo>
                <a:lnTo>
                  <a:pt x="275762" y="92083"/>
                </a:lnTo>
                <a:lnTo>
                  <a:pt x="282564" y="83691"/>
                </a:lnTo>
                <a:lnTo>
                  <a:pt x="289819" y="75299"/>
                </a:lnTo>
                <a:lnTo>
                  <a:pt x="297528" y="67361"/>
                </a:lnTo>
                <a:lnTo>
                  <a:pt x="305237" y="59650"/>
                </a:lnTo>
                <a:lnTo>
                  <a:pt x="313626" y="52392"/>
                </a:lnTo>
                <a:lnTo>
                  <a:pt x="322469" y="45815"/>
                </a:lnTo>
                <a:lnTo>
                  <a:pt x="331085" y="39237"/>
                </a:lnTo>
                <a:lnTo>
                  <a:pt x="340608" y="33340"/>
                </a:lnTo>
                <a:lnTo>
                  <a:pt x="350131" y="27897"/>
                </a:lnTo>
                <a:lnTo>
                  <a:pt x="359880" y="22680"/>
                </a:lnTo>
                <a:lnTo>
                  <a:pt x="370084" y="18371"/>
                </a:lnTo>
                <a:lnTo>
                  <a:pt x="380513" y="14062"/>
                </a:lnTo>
                <a:lnTo>
                  <a:pt x="391170" y="10433"/>
                </a:lnTo>
                <a:lnTo>
                  <a:pt x="402053" y="7258"/>
                </a:lnTo>
                <a:lnTo>
                  <a:pt x="413163" y="4763"/>
                </a:lnTo>
                <a:lnTo>
                  <a:pt x="424273" y="2722"/>
                </a:lnTo>
                <a:lnTo>
                  <a:pt x="435610" y="1134"/>
                </a:lnTo>
                <a:lnTo>
                  <a:pt x="447400" y="453"/>
                </a:lnTo>
                <a:lnTo>
                  <a:pt x="458964" y="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9721" name="圆角矩形 3"/>
          <p:cNvSpPr>
            <a:spLocks noChangeArrowheads="true"/>
          </p:cNvSpPr>
          <p:nvPr/>
        </p:nvSpPr>
        <p:spPr bwMode="auto">
          <a:xfrm>
            <a:off x="2786945" y="6021974"/>
            <a:ext cx="7560525" cy="72005"/>
          </a:xfrm>
          <a:prstGeom prst="roundRect">
            <a:avLst>
              <a:gd name="adj" fmla="val 50000"/>
            </a:avLst>
          </a:prstGeom>
          <a:solidFill>
            <a:srgbClr val="D9D9D9"/>
          </a:solidFill>
          <a:ln w="9525">
            <a:noFill/>
            <a:round/>
          </a:ln>
        </p:spPr>
        <p:txBody>
          <a:bodyPr anchor="ctr"/>
          <a:lstStyle/>
          <a:p>
            <a:pPr algn="ctr" eaLnBrk="1" hangingPunct="1">
              <a:lnSpc>
                <a:spcPct val="130000"/>
              </a:lnSpc>
            </a:pPr>
            <a:endParaRPr lang="zh-CN" altLang="zh-CN" sz="1600">
              <a:solidFill>
                <a:srgbClr val="262626"/>
              </a:solidFill>
              <a:latin typeface="微软雅黑" pitchFamily="34" charset="-122"/>
              <a:ea typeface="微软雅黑" pitchFamily="34" charset="-122"/>
              <a:sym typeface="微软雅黑" pitchFamily="34" charset="-122"/>
            </a:endParaRPr>
          </a:p>
        </p:txBody>
      </p:sp>
      <p:grpSp>
        <p:nvGrpSpPr>
          <p:cNvPr id="4" name="Group 4"/>
          <p:cNvGrpSpPr/>
          <p:nvPr/>
        </p:nvGrpSpPr>
        <p:grpSpPr bwMode="auto">
          <a:xfrm>
            <a:off x="2257425" y="3565525"/>
            <a:ext cx="1035050" cy="2528888"/>
            <a:chOff x="0" y="0"/>
            <a:chExt cx="1034694" cy="2528776"/>
          </a:xfrm>
        </p:grpSpPr>
        <p:grpSp>
          <p:nvGrpSpPr>
            <p:cNvPr id="41020" name="Group 5"/>
            <p:cNvGrpSpPr/>
            <p:nvPr/>
          </p:nvGrpSpPr>
          <p:grpSpPr bwMode="auto">
            <a:xfrm>
              <a:off x="-14981" y="-16509"/>
              <a:ext cx="1066433" cy="1024083"/>
              <a:chOff x="0" y="0"/>
              <a:chExt cx="1066800" cy="1024128"/>
            </a:xfrm>
          </p:grpSpPr>
          <p:pic>
            <p:nvPicPr>
              <p:cNvPr id="41023" name="圆角矩形 30"/>
              <p:cNvPicPr>
                <a:picLocks noChangeArrowheads="true"/>
              </p:cNvPicPr>
              <p:nvPr/>
            </p:nvPicPr>
            <p:blipFill>
              <a:blip r:embed="rId1" cstate="print"/>
              <a:srcRect/>
              <a:stretch>
                <a:fillRect/>
              </a:stretch>
            </p:blipFill>
            <p:spPr bwMode="auto">
              <a:xfrm>
                <a:off x="0" y="0"/>
                <a:ext cx="1066800" cy="1024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41024" name="Text Box 7"/>
              <p:cNvSpPr>
                <a:spLocks noChangeArrowheads="true"/>
              </p:cNvSpPr>
              <p:nvPr/>
            </p:nvSpPr>
            <p:spPr bwMode="auto">
              <a:xfrm>
                <a:off x="159896" y="161420"/>
                <a:ext cx="745230" cy="699696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lIns="0" tIns="0" rIns="0" bIns="0" anchor="ctr"/>
              <a:lstStyle/>
              <a:p>
                <a:pPr algn="ctr" eaLnBrk="1" hangingPunct="1">
                  <a:lnSpc>
                    <a:spcPct val="130000"/>
                  </a:lnSpc>
                </a:pPr>
                <a:r>
                  <a:rPr lang="zh-CN" altLang="zh-CN" sz="1200" b="1" dirty="0">
                    <a:solidFill>
                      <a:schemeClr val="bg1"/>
                    </a:solidFill>
                  </a:rPr>
                  <a:t>加强森林资源保护</a:t>
                </a:r>
                <a:endParaRPr lang="zh-CN" altLang="en-US" sz="1200" b="1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  <a:sym typeface="微软雅黑" pitchFamily="34" charset="-122"/>
                </a:endParaRPr>
              </a:p>
            </p:txBody>
          </p:sp>
        </p:grpSp>
        <p:sp>
          <p:nvSpPr>
            <p:cNvPr id="41021" name="圆角矩形 31"/>
            <p:cNvSpPr>
              <a:spLocks noChangeArrowheads="true"/>
            </p:cNvSpPr>
            <p:nvPr/>
          </p:nvSpPr>
          <p:spPr bwMode="auto">
            <a:xfrm>
              <a:off x="436413" y="2393844"/>
              <a:ext cx="136478" cy="134932"/>
            </a:xfrm>
            <a:prstGeom prst="roundRect">
              <a:avLst>
                <a:gd name="adj" fmla="val 50000"/>
              </a:avLst>
            </a:prstGeom>
            <a:solidFill>
              <a:srgbClr val="004FA3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 eaLnBrk="1" hangingPunct="1">
                <a:lnSpc>
                  <a:spcPct val="130000"/>
                </a:lnSpc>
              </a:pPr>
              <a:endParaRPr lang="zh-CN" altLang="zh-CN" sz="1600">
                <a:solidFill>
                  <a:srgbClr val="262626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endParaRPr>
            </a:p>
          </p:txBody>
        </p:sp>
        <p:sp>
          <p:nvSpPr>
            <p:cNvPr id="41022" name="直接连接符 32"/>
            <p:cNvSpPr>
              <a:spLocks noChangeShapeType="true"/>
            </p:cNvSpPr>
            <p:nvPr/>
          </p:nvSpPr>
          <p:spPr bwMode="auto">
            <a:xfrm flipH="true">
              <a:off x="496717" y="1036592"/>
              <a:ext cx="15870" cy="1349315"/>
            </a:xfrm>
            <a:prstGeom prst="line">
              <a:avLst/>
            </a:prstGeom>
            <a:noFill/>
            <a:ln w="19050">
              <a:solidFill>
                <a:srgbClr val="004FA3"/>
              </a:solidFill>
              <a:bevel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6" name="Group 11"/>
          <p:cNvGrpSpPr/>
          <p:nvPr/>
        </p:nvGrpSpPr>
        <p:grpSpPr bwMode="auto">
          <a:xfrm>
            <a:off x="3614738" y="2311400"/>
            <a:ext cx="1022350" cy="3783013"/>
            <a:chOff x="0" y="0"/>
            <a:chExt cx="1023023" cy="3782831"/>
          </a:xfrm>
        </p:grpSpPr>
        <p:sp>
          <p:nvSpPr>
            <p:cNvPr id="41015" name="直接连接符 26"/>
            <p:cNvSpPr>
              <a:spLocks noChangeShapeType="true"/>
            </p:cNvSpPr>
            <p:nvPr/>
          </p:nvSpPr>
          <p:spPr bwMode="auto">
            <a:xfrm>
              <a:off x="511512" y="1044525"/>
              <a:ext cx="1" cy="2587501"/>
            </a:xfrm>
            <a:prstGeom prst="line">
              <a:avLst/>
            </a:prstGeom>
            <a:noFill/>
            <a:ln w="19050">
              <a:solidFill>
                <a:srgbClr val="E40073"/>
              </a:solidFill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41016" name="Group 13"/>
            <p:cNvGrpSpPr/>
            <p:nvPr/>
          </p:nvGrpSpPr>
          <p:grpSpPr bwMode="auto">
            <a:xfrm>
              <a:off x="-12899" y="-18160"/>
              <a:ext cx="1049202" cy="1024079"/>
              <a:chOff x="0" y="0"/>
              <a:chExt cx="1048512" cy="1024128"/>
            </a:xfrm>
          </p:grpSpPr>
          <p:pic>
            <p:nvPicPr>
              <p:cNvPr id="41018" name="圆角矩形 27"/>
              <p:cNvPicPr>
                <a:picLocks noChangeArrowheads="true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0" y="0"/>
                <a:ext cx="1048512" cy="1024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41019" name="Text Box 15"/>
              <p:cNvSpPr>
                <a:spLocks noChangeArrowheads="true"/>
              </p:cNvSpPr>
              <p:nvPr/>
            </p:nvSpPr>
            <p:spPr bwMode="auto">
              <a:xfrm>
                <a:off x="157814" y="163084"/>
                <a:ext cx="732504" cy="69975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lIns="0" tIns="0" rIns="0" bIns="0" anchor="ctr"/>
              <a:lstStyle/>
              <a:p>
                <a:pPr algn="ctr" eaLnBrk="1" hangingPunct="1">
                  <a:lnSpc>
                    <a:spcPct val="130000"/>
                  </a:lnSpc>
                </a:pPr>
                <a:r>
                  <a:rPr lang="zh-CN" altLang="zh-CN" sz="1200" b="1" dirty="0">
                    <a:solidFill>
                      <a:schemeClr val="bg1"/>
                    </a:solidFill>
                  </a:rPr>
                  <a:t>开展造林绿化工程</a:t>
                </a:r>
                <a:endParaRPr lang="zh-CN" altLang="en-US" sz="1200" b="1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  <a:sym typeface="微软雅黑" pitchFamily="34" charset="-122"/>
                </a:endParaRPr>
              </a:p>
            </p:txBody>
          </p:sp>
        </p:grpSp>
        <p:sp>
          <p:nvSpPr>
            <p:cNvPr id="41017" name="圆角矩形 28"/>
            <p:cNvSpPr>
              <a:spLocks noChangeArrowheads="true"/>
            </p:cNvSpPr>
            <p:nvPr/>
          </p:nvSpPr>
          <p:spPr bwMode="auto">
            <a:xfrm>
              <a:off x="443204" y="3647899"/>
              <a:ext cx="136615" cy="134932"/>
            </a:xfrm>
            <a:prstGeom prst="roundRect">
              <a:avLst>
                <a:gd name="adj" fmla="val 50000"/>
              </a:avLst>
            </a:prstGeom>
            <a:solidFill>
              <a:srgbClr val="E40073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 eaLnBrk="1" hangingPunct="1">
                <a:lnSpc>
                  <a:spcPct val="130000"/>
                </a:lnSpc>
              </a:pPr>
              <a:endParaRPr lang="zh-CN" altLang="zh-CN" sz="1600">
                <a:solidFill>
                  <a:srgbClr val="262626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endParaRPr>
            </a:p>
          </p:txBody>
        </p:sp>
      </p:grpSp>
      <p:grpSp>
        <p:nvGrpSpPr>
          <p:cNvPr id="8" name="Group 18"/>
          <p:cNvGrpSpPr/>
          <p:nvPr/>
        </p:nvGrpSpPr>
        <p:grpSpPr bwMode="auto">
          <a:xfrm>
            <a:off x="4959350" y="3613150"/>
            <a:ext cx="1036638" cy="2481263"/>
            <a:chOff x="0" y="0"/>
            <a:chExt cx="1035998" cy="2481396"/>
          </a:xfrm>
        </p:grpSpPr>
        <p:sp>
          <p:nvSpPr>
            <p:cNvPr id="41010" name="直接连接符 22"/>
            <p:cNvSpPr>
              <a:spLocks noChangeShapeType="true"/>
            </p:cNvSpPr>
            <p:nvPr/>
          </p:nvSpPr>
          <p:spPr bwMode="auto">
            <a:xfrm flipH="true">
              <a:off x="498167" y="1023993"/>
              <a:ext cx="17452" cy="1309757"/>
            </a:xfrm>
            <a:prstGeom prst="line">
              <a:avLst/>
            </a:prstGeom>
            <a:noFill/>
            <a:ln w="19050">
              <a:solidFill>
                <a:srgbClr val="8FC31F"/>
              </a:solidFill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41011" name="Group 20"/>
            <p:cNvGrpSpPr/>
            <p:nvPr/>
          </p:nvGrpSpPr>
          <p:grpSpPr bwMode="auto">
            <a:xfrm>
              <a:off x="-16373" y="-15368"/>
              <a:ext cx="1066141" cy="1018087"/>
              <a:chOff x="0" y="0"/>
              <a:chExt cx="1066800" cy="1018032"/>
            </a:xfrm>
          </p:grpSpPr>
          <p:pic>
            <p:nvPicPr>
              <p:cNvPr id="41013" name="圆角矩形 23"/>
              <p:cNvPicPr>
                <a:picLocks noChangeArrowheads="true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0" y="0"/>
                <a:ext cx="1066800" cy="10180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41014" name="Text Box 22"/>
              <p:cNvSpPr>
                <a:spLocks noChangeArrowheads="true"/>
              </p:cNvSpPr>
              <p:nvPr/>
            </p:nvSpPr>
            <p:spPr bwMode="auto">
              <a:xfrm>
                <a:off x="161317" y="160301"/>
                <a:ext cx="746770" cy="69981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lIns="0" tIns="0" rIns="0" bIns="0" anchor="ctr"/>
              <a:lstStyle/>
              <a:p>
                <a:pPr algn="ctr" eaLnBrk="1" hangingPunct="1">
                  <a:lnSpc>
                    <a:spcPct val="130000"/>
                  </a:lnSpc>
                </a:pPr>
                <a:r>
                  <a:rPr lang="zh-CN" altLang="zh-CN" sz="1200" b="1" dirty="0">
                    <a:solidFill>
                      <a:schemeClr val="bg1"/>
                    </a:solidFill>
                  </a:rPr>
                  <a:t>持续发展林业产业工程</a:t>
                </a:r>
                <a:endParaRPr lang="zh-CN" altLang="en-US" sz="1200" b="1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  <a:sym typeface="微软雅黑" pitchFamily="34" charset="-122"/>
                </a:endParaRPr>
              </a:p>
            </p:txBody>
          </p:sp>
        </p:grpSp>
        <p:sp>
          <p:nvSpPr>
            <p:cNvPr id="41012" name="圆角矩形 24"/>
            <p:cNvSpPr>
              <a:spLocks noChangeArrowheads="true"/>
            </p:cNvSpPr>
            <p:nvPr/>
          </p:nvSpPr>
          <p:spPr bwMode="auto">
            <a:xfrm>
              <a:off x="437879" y="2346451"/>
              <a:ext cx="136441" cy="134945"/>
            </a:xfrm>
            <a:prstGeom prst="roundRect">
              <a:avLst>
                <a:gd name="adj" fmla="val 50000"/>
              </a:avLst>
            </a:prstGeom>
            <a:solidFill>
              <a:srgbClr val="8FC31F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 eaLnBrk="1" hangingPunct="1">
                <a:lnSpc>
                  <a:spcPct val="130000"/>
                </a:lnSpc>
              </a:pPr>
              <a:endParaRPr lang="zh-CN" altLang="zh-CN" sz="1600">
                <a:solidFill>
                  <a:srgbClr val="262626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endParaRPr>
            </a:p>
          </p:txBody>
        </p:sp>
      </p:grpSp>
      <p:grpSp>
        <p:nvGrpSpPr>
          <p:cNvPr id="10" name="Group 25"/>
          <p:cNvGrpSpPr/>
          <p:nvPr/>
        </p:nvGrpSpPr>
        <p:grpSpPr bwMode="auto">
          <a:xfrm>
            <a:off x="6318250" y="2360613"/>
            <a:ext cx="1022350" cy="3733800"/>
            <a:chOff x="0" y="0"/>
            <a:chExt cx="1021734" cy="3734187"/>
          </a:xfrm>
        </p:grpSpPr>
        <p:grpSp>
          <p:nvGrpSpPr>
            <p:cNvPr id="41005" name="Group 26"/>
            <p:cNvGrpSpPr/>
            <p:nvPr/>
          </p:nvGrpSpPr>
          <p:grpSpPr bwMode="auto">
            <a:xfrm>
              <a:off x="-15865" y="-12511"/>
              <a:ext cx="1053973" cy="1018138"/>
              <a:chOff x="0" y="0"/>
              <a:chExt cx="1054608" cy="1018032"/>
            </a:xfrm>
          </p:grpSpPr>
          <p:pic>
            <p:nvPicPr>
              <p:cNvPr id="41008" name="圆角矩形 18"/>
              <p:cNvPicPr>
                <a:picLocks noChangeArrowheads="true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0" y="0"/>
                <a:ext cx="1054608" cy="10180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41009" name="Text Box 28"/>
              <p:cNvSpPr>
                <a:spLocks noChangeArrowheads="true"/>
              </p:cNvSpPr>
              <p:nvPr/>
            </p:nvSpPr>
            <p:spPr bwMode="auto">
              <a:xfrm>
                <a:off x="160752" y="157387"/>
                <a:ext cx="732596" cy="69953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lIns="0" tIns="0" rIns="0" bIns="0" anchor="ctr"/>
              <a:lstStyle/>
              <a:p>
                <a:pPr algn="ctr"/>
                <a:r>
                  <a:rPr lang="zh-CN" altLang="zh-CN" sz="1200" b="1" dirty="0">
                    <a:solidFill>
                      <a:schemeClr val="bg1"/>
                    </a:solidFill>
                  </a:rPr>
                  <a:t>推进国有林场发展与建设</a:t>
                </a:r>
                <a:endParaRPr lang="zh-CN" altLang="zh-CN" sz="12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41006" name="直接连接符 19"/>
            <p:cNvSpPr>
              <a:spLocks noChangeShapeType="true"/>
            </p:cNvSpPr>
            <p:nvPr/>
          </p:nvSpPr>
          <p:spPr bwMode="auto">
            <a:xfrm>
              <a:off x="509281" y="1047859"/>
              <a:ext cx="3173" cy="2532324"/>
            </a:xfrm>
            <a:prstGeom prst="line">
              <a:avLst/>
            </a:prstGeom>
            <a:noFill/>
            <a:ln w="19050">
              <a:solidFill>
                <a:srgbClr val="FABE00"/>
              </a:solidFill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007" name="圆角矩形 20"/>
            <p:cNvSpPr>
              <a:spLocks noChangeArrowheads="true"/>
            </p:cNvSpPr>
            <p:nvPr/>
          </p:nvSpPr>
          <p:spPr bwMode="auto">
            <a:xfrm>
              <a:off x="444232" y="3599235"/>
              <a:ext cx="133270" cy="134952"/>
            </a:xfrm>
            <a:prstGeom prst="roundRect">
              <a:avLst>
                <a:gd name="adj" fmla="val 50000"/>
              </a:avLst>
            </a:prstGeom>
            <a:solidFill>
              <a:srgbClr val="FABE00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 eaLnBrk="1" hangingPunct="1">
                <a:lnSpc>
                  <a:spcPct val="130000"/>
                </a:lnSpc>
              </a:pPr>
              <a:endParaRPr lang="zh-CN" altLang="zh-CN" sz="1600">
                <a:solidFill>
                  <a:srgbClr val="262626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endParaRPr>
            </a:p>
          </p:txBody>
        </p:sp>
      </p:grpSp>
      <p:grpSp>
        <p:nvGrpSpPr>
          <p:cNvPr id="12" name="Group 32"/>
          <p:cNvGrpSpPr/>
          <p:nvPr/>
        </p:nvGrpSpPr>
        <p:grpSpPr bwMode="auto">
          <a:xfrm>
            <a:off x="9021763" y="2360613"/>
            <a:ext cx="1022350" cy="3733800"/>
            <a:chOff x="0" y="0"/>
            <a:chExt cx="1023023" cy="3734187"/>
          </a:xfrm>
        </p:grpSpPr>
        <p:grpSp>
          <p:nvGrpSpPr>
            <p:cNvPr id="41000" name="Group 33"/>
            <p:cNvGrpSpPr/>
            <p:nvPr/>
          </p:nvGrpSpPr>
          <p:grpSpPr bwMode="auto">
            <a:xfrm>
              <a:off x="-12772" y="-12511"/>
              <a:ext cx="1049202" cy="1018138"/>
              <a:chOff x="0" y="0"/>
              <a:chExt cx="1048512" cy="1018032"/>
            </a:xfrm>
          </p:grpSpPr>
          <p:pic>
            <p:nvPicPr>
              <p:cNvPr id="41003" name="圆角矩形 14"/>
              <p:cNvPicPr>
                <a:picLocks noChangeArrowheads="true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0" y="0"/>
                <a:ext cx="1048512" cy="10180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41004" name="Text Box 35"/>
              <p:cNvSpPr>
                <a:spLocks noChangeArrowheads="true"/>
              </p:cNvSpPr>
              <p:nvPr/>
            </p:nvSpPr>
            <p:spPr bwMode="auto">
              <a:xfrm>
                <a:off x="157641" y="157387"/>
                <a:ext cx="732596" cy="69953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lIns="0" tIns="0" rIns="0" bIns="0" anchor="ctr"/>
              <a:lstStyle/>
              <a:p>
                <a:pPr algn="ctr"/>
                <a:r>
                  <a:rPr lang="zh-CN" altLang="zh-CN" sz="1200" b="1" dirty="0">
                    <a:solidFill>
                      <a:schemeClr val="bg1"/>
                    </a:solidFill>
                  </a:rPr>
                  <a:t>加强自然保护地建设保护</a:t>
                </a:r>
                <a:endParaRPr lang="zh-CN" altLang="zh-CN" sz="12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41001" name="直接连接符 15"/>
            <p:cNvSpPr>
              <a:spLocks noChangeShapeType="true"/>
            </p:cNvSpPr>
            <p:nvPr/>
          </p:nvSpPr>
          <p:spPr bwMode="auto">
            <a:xfrm>
              <a:off x="511511" y="1047859"/>
              <a:ext cx="1" cy="2532324"/>
            </a:xfrm>
            <a:prstGeom prst="line">
              <a:avLst/>
            </a:prstGeom>
            <a:noFill/>
            <a:ln w="19050">
              <a:solidFill>
                <a:srgbClr val="004FA3"/>
              </a:solidFill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002" name="圆角矩形 16"/>
            <p:cNvSpPr>
              <a:spLocks noChangeArrowheads="true"/>
            </p:cNvSpPr>
            <p:nvPr/>
          </p:nvSpPr>
          <p:spPr bwMode="auto">
            <a:xfrm>
              <a:off x="443204" y="3599235"/>
              <a:ext cx="136615" cy="134952"/>
            </a:xfrm>
            <a:prstGeom prst="roundRect">
              <a:avLst>
                <a:gd name="adj" fmla="val 50000"/>
              </a:avLst>
            </a:prstGeom>
            <a:solidFill>
              <a:srgbClr val="004FA3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 eaLnBrk="1" hangingPunct="1">
                <a:lnSpc>
                  <a:spcPct val="130000"/>
                </a:lnSpc>
              </a:pPr>
              <a:endParaRPr lang="zh-CN" altLang="zh-CN" sz="1600">
                <a:solidFill>
                  <a:srgbClr val="262626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endParaRPr>
            </a:p>
          </p:txBody>
        </p:sp>
      </p:grpSp>
      <p:grpSp>
        <p:nvGrpSpPr>
          <p:cNvPr id="14" name="Group 39"/>
          <p:cNvGrpSpPr/>
          <p:nvPr/>
        </p:nvGrpSpPr>
        <p:grpSpPr bwMode="auto">
          <a:xfrm>
            <a:off x="7664450" y="3613150"/>
            <a:ext cx="1036638" cy="2481263"/>
            <a:chOff x="0" y="0"/>
            <a:chExt cx="1035998" cy="2481084"/>
          </a:xfrm>
        </p:grpSpPr>
        <p:sp>
          <p:nvSpPr>
            <p:cNvPr id="40995" name="直接连接符 10"/>
            <p:cNvSpPr>
              <a:spLocks noChangeShapeType="true"/>
            </p:cNvSpPr>
            <p:nvPr/>
          </p:nvSpPr>
          <p:spPr bwMode="auto">
            <a:xfrm flipH="true">
              <a:off x="499754" y="1023864"/>
              <a:ext cx="15865" cy="1309593"/>
            </a:xfrm>
            <a:prstGeom prst="line">
              <a:avLst/>
            </a:prstGeom>
            <a:noFill/>
            <a:ln w="19050">
              <a:solidFill>
                <a:srgbClr val="E40073"/>
              </a:solidFill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40996" name="Group 41"/>
            <p:cNvGrpSpPr/>
            <p:nvPr/>
          </p:nvGrpSpPr>
          <p:grpSpPr bwMode="auto">
            <a:xfrm>
              <a:off x="-14850" y="-15366"/>
              <a:ext cx="1066141" cy="1017959"/>
              <a:chOff x="0" y="0"/>
              <a:chExt cx="1066800" cy="1018032"/>
            </a:xfrm>
          </p:grpSpPr>
          <p:pic>
            <p:nvPicPr>
              <p:cNvPr id="40998" name="圆角矩形 11"/>
              <p:cNvPicPr>
                <a:picLocks noChangeArrowheads="true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0" y="0"/>
                <a:ext cx="1066800" cy="10180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40999" name="Text Box 43"/>
              <p:cNvSpPr>
                <a:spLocks noChangeArrowheads="true"/>
              </p:cNvSpPr>
              <p:nvPr/>
            </p:nvSpPr>
            <p:spPr bwMode="auto">
              <a:xfrm>
                <a:off x="159793" y="160301"/>
                <a:ext cx="746770" cy="699812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lIns="0" tIns="0" rIns="0" bIns="0" anchor="ctr"/>
              <a:lstStyle/>
              <a:p>
                <a:pPr algn="ctr" eaLnBrk="1" hangingPunct="1">
                  <a:lnSpc>
                    <a:spcPct val="130000"/>
                  </a:lnSpc>
                </a:pPr>
                <a:r>
                  <a:rPr lang="zh-CN" altLang="zh-CN" sz="1200" b="1" dirty="0">
                    <a:solidFill>
                      <a:schemeClr val="bg1"/>
                    </a:solidFill>
                  </a:rPr>
                  <a:t>加强乡镇林业工作站能力建设</a:t>
                </a:r>
                <a:endParaRPr lang="zh-CN" altLang="en-US" sz="1200" b="1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  <a:sym typeface="微软雅黑" pitchFamily="34" charset="-122"/>
                </a:endParaRPr>
              </a:p>
            </p:txBody>
          </p:sp>
        </p:grpSp>
        <p:sp>
          <p:nvSpPr>
            <p:cNvPr id="40997" name="圆角矩形 12"/>
            <p:cNvSpPr>
              <a:spLocks noChangeArrowheads="true"/>
            </p:cNvSpPr>
            <p:nvPr/>
          </p:nvSpPr>
          <p:spPr bwMode="auto">
            <a:xfrm>
              <a:off x="439467" y="2346156"/>
              <a:ext cx="134854" cy="134928"/>
            </a:xfrm>
            <a:prstGeom prst="roundRect">
              <a:avLst>
                <a:gd name="adj" fmla="val 50000"/>
              </a:avLst>
            </a:prstGeom>
            <a:solidFill>
              <a:srgbClr val="E40073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 eaLnBrk="1" hangingPunct="1">
                <a:lnSpc>
                  <a:spcPct val="130000"/>
                </a:lnSpc>
              </a:pPr>
              <a:endParaRPr lang="zh-CN" altLang="zh-CN" sz="1600">
                <a:solidFill>
                  <a:srgbClr val="262626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endParaRPr>
            </a:p>
          </p:txBody>
        </p:sp>
      </p:grpSp>
    </p:spTree>
    <p:custDataLst>
      <p:tags r:id="rId7"/>
    </p:custDataLst>
  </p:cSld>
  <p:clrMapOvr>
    <a:masterClrMapping/>
  </p:clrMapOvr>
  <p:transition advTm="3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7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7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97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97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15" dur="750"/>
                                        <p:tgtEl>
                                          <p:spTgt spid="29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>
                                      <p:cBhvr>
                                        <p:cTn id="18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>
                                      <p:cBhvr>
                                        <p:cTn id="21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>
                                      <p:cBhvr>
                                        <p:cTn id="24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>
                                      <p:cBhvr>
                                        <p:cTn id="27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>
                                      <p:cBhvr>
                                        <p:cTn id="30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>
                                      <p:cBhvr>
                                        <p:cTn id="33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19" grpId="0" bldLvl="0" animBg="true"/>
      <p:bldP spid="29720" grpId="0" animBg="true"/>
      <p:bldP spid="29721" grpId="0" bldLvl="0" animBg="tru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灯片编号占位符 4"/>
          <p:cNvSpPr>
            <a:spLocks noGrp="true" noChangeArrowheads="true"/>
          </p:cNvSpPr>
          <p:nvPr>
            <p:ph type="sldNum" sz="quarter" idx="12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pPr>
              <a:buFontTx/>
              <a:buNone/>
            </a:pPr>
            <a:fld id="{ADAD01B2-E25D-4D69-8AD0-D06C7756A0A2}" type="slidenum">
              <a:rPr altLang="en-US" sz="1400">
                <a:solidFill>
                  <a:srgbClr val="898989"/>
                </a:solidFill>
              </a:rPr>
            </a:fld>
            <a:endParaRPr lang="zh-CN" altLang="en-US" sz="1400">
              <a:solidFill>
                <a:srgbClr val="898989"/>
              </a:solidFill>
            </a:endParaRPr>
          </a:p>
        </p:txBody>
      </p:sp>
      <p:sp>
        <p:nvSpPr>
          <p:cNvPr id="18437" name="矩形 11"/>
          <p:cNvSpPr>
            <a:spLocks noChangeArrowheads="true"/>
          </p:cNvSpPr>
          <p:nvPr/>
        </p:nvSpPr>
        <p:spPr bwMode="auto">
          <a:xfrm>
            <a:off x="6770688" y="333375"/>
            <a:ext cx="1223962" cy="431800"/>
          </a:xfrm>
          <a:prstGeom prst="rect">
            <a:avLst/>
          </a:prstGeom>
          <a:noFill/>
          <a:ln w="25400">
            <a:noFill/>
            <a:miter lim="800000"/>
          </a:ln>
        </p:spPr>
        <p:txBody>
          <a:bodyPr anchor="ctr"/>
          <a:lstStyle/>
          <a:p>
            <a:pPr algn="ctr" eaLnBrk="1" hangingPunct="1"/>
            <a:endParaRPr lang="zh-CN" altLang="en-US" sz="2000" dirty="0">
              <a:solidFill>
                <a:srgbClr val="FFFFFF"/>
              </a:solidFill>
              <a:latin typeface="微软雅黑" pitchFamily="34" charset="-122"/>
              <a:ea typeface="微软雅黑" pitchFamily="34" charset="-122"/>
              <a:sym typeface="微软雅黑" pitchFamily="34" charset="-122"/>
            </a:endParaRPr>
          </a:p>
        </p:txBody>
      </p:sp>
      <p:sp>
        <p:nvSpPr>
          <p:cNvPr id="18438" name="矩形 12"/>
          <p:cNvSpPr>
            <a:spLocks noChangeArrowheads="true"/>
          </p:cNvSpPr>
          <p:nvPr/>
        </p:nvSpPr>
        <p:spPr bwMode="auto">
          <a:xfrm>
            <a:off x="8018463" y="333375"/>
            <a:ext cx="1223962" cy="431800"/>
          </a:xfrm>
          <a:prstGeom prst="rect">
            <a:avLst/>
          </a:prstGeom>
          <a:noFill/>
          <a:ln w="25400">
            <a:noFill/>
            <a:miter lim="800000"/>
          </a:ln>
        </p:spPr>
        <p:txBody>
          <a:bodyPr anchor="ctr"/>
          <a:lstStyle/>
          <a:p>
            <a:pPr algn="ctr" eaLnBrk="1" hangingPunct="1"/>
            <a:endParaRPr lang="zh-CN" altLang="en-US" sz="2000" dirty="0">
              <a:solidFill>
                <a:srgbClr val="FFFFFF"/>
              </a:solidFill>
              <a:latin typeface="微软雅黑" pitchFamily="34" charset="-122"/>
              <a:ea typeface="微软雅黑" pitchFamily="34" charset="-122"/>
              <a:sym typeface="微软雅黑" pitchFamily="34" charset="-122"/>
            </a:endParaRPr>
          </a:p>
        </p:txBody>
      </p:sp>
      <p:sp>
        <p:nvSpPr>
          <p:cNvPr id="18439" name="矩形 13"/>
          <p:cNvSpPr>
            <a:spLocks noChangeArrowheads="true"/>
          </p:cNvSpPr>
          <p:nvPr/>
        </p:nvSpPr>
        <p:spPr bwMode="auto">
          <a:xfrm>
            <a:off x="9266238" y="333375"/>
            <a:ext cx="1223962" cy="431800"/>
          </a:xfrm>
          <a:prstGeom prst="rect">
            <a:avLst/>
          </a:prstGeom>
          <a:noFill/>
          <a:ln w="25400">
            <a:noFill/>
            <a:miter lim="800000"/>
          </a:ln>
        </p:spPr>
        <p:txBody>
          <a:bodyPr anchor="ctr"/>
          <a:lstStyle/>
          <a:p>
            <a:pPr algn="ctr" eaLnBrk="1" hangingPunct="1"/>
            <a:endParaRPr lang="zh-CN" altLang="en-US" sz="2000" dirty="0">
              <a:solidFill>
                <a:srgbClr val="FFFFFF"/>
              </a:solidFill>
              <a:latin typeface="微软雅黑" pitchFamily="34" charset="-122"/>
              <a:ea typeface="微软雅黑" pitchFamily="34" charset="-122"/>
              <a:sym typeface="微软雅黑" pitchFamily="34" charset="-122"/>
            </a:endParaRPr>
          </a:p>
        </p:txBody>
      </p:sp>
      <p:sp>
        <p:nvSpPr>
          <p:cNvPr id="18440" name="矩形 1"/>
          <p:cNvSpPr>
            <a:spLocks noChangeArrowheads="true"/>
          </p:cNvSpPr>
          <p:nvPr/>
        </p:nvSpPr>
        <p:spPr bwMode="auto">
          <a:xfrm>
            <a:off x="0" y="765175"/>
            <a:ext cx="12198350" cy="71438"/>
          </a:xfrm>
          <a:prstGeom prst="rect">
            <a:avLst/>
          </a:prstGeom>
          <a:solidFill>
            <a:srgbClr val="E36C09"/>
          </a:solidFill>
          <a:ln w="25400">
            <a:noFill/>
            <a:miter lim="800000"/>
          </a:ln>
        </p:spPr>
        <p:txBody>
          <a:bodyPr anchor="ctr"/>
          <a:lstStyle/>
          <a:p>
            <a:pPr algn="ctr" eaLnBrk="1" hangingPunct="1"/>
            <a:endParaRPr lang="zh-CN" altLang="zh-CN">
              <a:solidFill>
                <a:srgbClr val="FFFFFF"/>
              </a:solidFill>
              <a:latin typeface="宋体" pitchFamily="2" charset="-122"/>
              <a:ea typeface="宋体" pitchFamily="2" charset="-122"/>
              <a:sym typeface="宋体" pitchFamily="2" charset="-122"/>
            </a:endParaRPr>
          </a:p>
        </p:txBody>
      </p:sp>
      <p:grpSp>
        <p:nvGrpSpPr>
          <p:cNvPr id="2" name="组合 5"/>
          <p:cNvGrpSpPr/>
          <p:nvPr/>
        </p:nvGrpSpPr>
        <p:grpSpPr bwMode="auto">
          <a:xfrm>
            <a:off x="10944225" y="368300"/>
            <a:ext cx="360363" cy="361950"/>
            <a:chOff x="0" y="0"/>
            <a:chExt cx="360000" cy="360000"/>
          </a:xfrm>
        </p:grpSpPr>
        <p:sp>
          <p:nvSpPr>
            <p:cNvPr id="18466" name="椭圆 15"/>
            <p:cNvSpPr>
              <a:spLocks noChangeArrowheads="true"/>
            </p:cNvSpPr>
            <p:nvPr/>
          </p:nvSpPr>
          <p:spPr bwMode="auto">
            <a:xfrm>
              <a:off x="0" y="0"/>
              <a:ext cx="360000" cy="360000"/>
            </a:xfrm>
            <a:prstGeom prst="ellipse">
              <a:avLst/>
            </a:prstGeom>
            <a:solidFill>
              <a:schemeClr val="bg1"/>
            </a:solidFill>
            <a:ln w="25400">
              <a:noFill/>
              <a:round/>
            </a:ln>
          </p:spPr>
          <p:txBody>
            <a:bodyPr anchor="ctr"/>
            <a:lstStyle/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itchFamily="2" charset="-122"/>
                <a:ea typeface="宋体" pitchFamily="2" charset="-122"/>
                <a:sym typeface="宋体" pitchFamily="2" charset="-122"/>
              </a:endParaRPr>
            </a:p>
          </p:txBody>
        </p:sp>
        <p:sp>
          <p:nvSpPr>
            <p:cNvPr id="18467" name="燕尾形 16">
              <a:hlinkClick r:id="" action="ppaction://hlinkshowjump?jump=previousslide"/>
            </p:cNvPr>
            <p:cNvSpPr>
              <a:spLocks noChangeArrowheads="true"/>
            </p:cNvSpPr>
            <p:nvPr/>
          </p:nvSpPr>
          <p:spPr bwMode="auto">
            <a:xfrm flipH="true">
              <a:off x="93569" y="93569"/>
              <a:ext cx="172863" cy="172863"/>
            </a:xfrm>
            <a:prstGeom prst="chevron">
              <a:avLst>
                <a:gd name="adj" fmla="val 50000"/>
              </a:avLst>
            </a:prstGeom>
            <a:solidFill>
              <a:srgbClr val="009999"/>
            </a:solidFill>
            <a:ln w="25400">
              <a:noFill/>
              <a:miter lim="800000"/>
            </a:ln>
          </p:spPr>
          <p:txBody>
            <a:bodyPr anchor="ctr"/>
            <a:lstStyle/>
            <a:p>
              <a:pPr algn="ctr" eaLnBrk="1" hangingPunct="1"/>
              <a:endParaRPr lang="zh-CN" altLang="zh-CN">
                <a:latin typeface="宋体" pitchFamily="2" charset="-122"/>
                <a:ea typeface="宋体" pitchFamily="2" charset="-122"/>
                <a:sym typeface="宋体" pitchFamily="2" charset="-122"/>
              </a:endParaRPr>
            </a:p>
          </p:txBody>
        </p:sp>
      </p:grpSp>
      <p:grpSp>
        <p:nvGrpSpPr>
          <p:cNvPr id="3" name="组合 4"/>
          <p:cNvGrpSpPr/>
          <p:nvPr/>
        </p:nvGrpSpPr>
        <p:grpSpPr bwMode="auto">
          <a:xfrm>
            <a:off x="11449050" y="368300"/>
            <a:ext cx="360363" cy="361950"/>
            <a:chOff x="0" y="0"/>
            <a:chExt cx="360000" cy="360000"/>
          </a:xfrm>
        </p:grpSpPr>
        <p:sp>
          <p:nvSpPr>
            <p:cNvPr id="18464" name="椭圆 2"/>
            <p:cNvSpPr>
              <a:spLocks noChangeArrowheads="true"/>
            </p:cNvSpPr>
            <p:nvPr/>
          </p:nvSpPr>
          <p:spPr bwMode="auto">
            <a:xfrm>
              <a:off x="0" y="0"/>
              <a:ext cx="360000" cy="360000"/>
            </a:xfrm>
            <a:prstGeom prst="ellipse">
              <a:avLst/>
            </a:prstGeom>
            <a:solidFill>
              <a:schemeClr val="bg1"/>
            </a:solidFill>
            <a:ln w="25400">
              <a:noFill/>
              <a:round/>
            </a:ln>
          </p:spPr>
          <p:txBody>
            <a:bodyPr anchor="ctr"/>
            <a:lstStyle/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itchFamily="2" charset="-122"/>
                <a:ea typeface="宋体" pitchFamily="2" charset="-122"/>
                <a:sym typeface="宋体" pitchFamily="2" charset="-122"/>
              </a:endParaRPr>
            </a:p>
          </p:txBody>
        </p:sp>
        <p:sp>
          <p:nvSpPr>
            <p:cNvPr id="18465" name="燕尾形 3">
              <a:hlinkClick r:id="" action="ppaction://hlinkshowjump?jump=nextslide"/>
            </p:cNvPr>
            <p:cNvSpPr>
              <a:spLocks noChangeArrowheads="true"/>
            </p:cNvSpPr>
            <p:nvPr/>
          </p:nvSpPr>
          <p:spPr bwMode="auto">
            <a:xfrm>
              <a:off x="93569" y="93569"/>
              <a:ext cx="172863" cy="172863"/>
            </a:xfrm>
            <a:prstGeom prst="chevron">
              <a:avLst>
                <a:gd name="adj" fmla="val 50000"/>
              </a:avLst>
            </a:prstGeom>
            <a:solidFill>
              <a:srgbClr val="009999"/>
            </a:solidFill>
            <a:ln w="25400">
              <a:noFill/>
              <a:miter lim="800000"/>
            </a:ln>
          </p:spPr>
          <p:txBody>
            <a:bodyPr anchor="ctr"/>
            <a:lstStyle/>
            <a:p>
              <a:pPr algn="ctr" eaLnBrk="1" hangingPunct="1"/>
              <a:endParaRPr lang="zh-CN" altLang="zh-CN">
                <a:latin typeface="宋体" pitchFamily="2" charset="-122"/>
                <a:ea typeface="宋体" pitchFamily="2" charset="-122"/>
                <a:sym typeface="宋体" pitchFamily="2" charset="-122"/>
              </a:endParaRPr>
            </a:p>
          </p:txBody>
        </p:sp>
      </p:grpSp>
      <p:sp>
        <p:nvSpPr>
          <p:cNvPr id="18444" name="矩形 6"/>
          <p:cNvSpPr>
            <a:spLocks noChangeArrowheads="true"/>
          </p:cNvSpPr>
          <p:nvPr/>
        </p:nvSpPr>
        <p:spPr bwMode="auto">
          <a:xfrm>
            <a:off x="0" y="6562725"/>
            <a:ext cx="12198350" cy="296863"/>
          </a:xfrm>
          <a:prstGeom prst="rect">
            <a:avLst/>
          </a:prstGeom>
          <a:solidFill>
            <a:srgbClr val="009999"/>
          </a:solidFill>
          <a:ln w="25400">
            <a:noFill/>
            <a:miter lim="800000"/>
          </a:ln>
        </p:spPr>
        <p:txBody>
          <a:bodyPr anchor="ctr"/>
          <a:lstStyle/>
          <a:p>
            <a:pPr algn="ctr" eaLnBrk="1" hangingPunct="1"/>
            <a:endParaRPr lang="zh-CN" altLang="zh-CN">
              <a:solidFill>
                <a:srgbClr val="FFFFFF"/>
              </a:solidFill>
              <a:latin typeface="宋体" pitchFamily="2" charset="-122"/>
              <a:ea typeface="宋体" pitchFamily="2" charset="-122"/>
              <a:sym typeface="宋体" pitchFamily="2" charset="-122"/>
            </a:endParaRPr>
          </a:p>
        </p:txBody>
      </p:sp>
      <p:sp>
        <p:nvSpPr>
          <p:cNvPr id="18445" name="矩形 1"/>
          <p:cNvSpPr>
            <a:spLocks noChangeArrowheads="true"/>
          </p:cNvSpPr>
          <p:nvPr/>
        </p:nvSpPr>
        <p:spPr bwMode="auto">
          <a:xfrm>
            <a:off x="0" y="6599238"/>
            <a:ext cx="12198350" cy="71437"/>
          </a:xfrm>
          <a:prstGeom prst="rect">
            <a:avLst/>
          </a:prstGeom>
          <a:solidFill>
            <a:srgbClr val="F2F2F2"/>
          </a:solidFill>
          <a:ln w="25400">
            <a:noFill/>
            <a:miter lim="800000"/>
          </a:ln>
        </p:spPr>
        <p:txBody>
          <a:bodyPr anchor="ctr"/>
          <a:lstStyle/>
          <a:p>
            <a:pPr algn="ctr" eaLnBrk="1" hangingPunct="1"/>
            <a:endParaRPr lang="zh-CN" altLang="zh-CN">
              <a:solidFill>
                <a:srgbClr val="FFFFFF"/>
              </a:solidFill>
              <a:latin typeface="宋体" pitchFamily="2" charset="-122"/>
              <a:ea typeface="宋体" pitchFamily="2" charset="-122"/>
              <a:sym typeface="宋体" pitchFamily="2" charset="-122"/>
            </a:endParaRPr>
          </a:p>
        </p:txBody>
      </p:sp>
      <p:sp>
        <p:nvSpPr>
          <p:cNvPr id="7185" name="TextBox 18"/>
          <p:cNvSpPr>
            <a:spLocks noChangeArrowheads="true"/>
          </p:cNvSpPr>
          <p:nvPr/>
        </p:nvSpPr>
        <p:spPr bwMode="auto">
          <a:xfrm>
            <a:off x="1468438" y="333375"/>
            <a:ext cx="141577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2400" dirty="0" smtClean="0">
                <a:solidFill>
                  <a:schemeClr val="bg1"/>
                </a:solidFill>
                <a:latin typeface="方正兰亭粗黑简体" pitchFamily="2" charset="-122"/>
                <a:ea typeface="方正兰亭粗黑简体" pitchFamily="2" charset="-122"/>
                <a:sym typeface="方正兰亭粗黑简体" pitchFamily="2" charset="-122"/>
              </a:rPr>
              <a:t>保障措施</a:t>
            </a:r>
            <a:endParaRPr lang="zh-CN" altLang="en-US" sz="2400" dirty="0">
              <a:solidFill>
                <a:schemeClr val="bg1"/>
              </a:solidFill>
              <a:latin typeface="方正兰亭粗黑简体" pitchFamily="2" charset="-122"/>
              <a:ea typeface="方正兰亭粗黑简体" pitchFamily="2" charset="-122"/>
              <a:sym typeface="方正兰亭粗黑简体" pitchFamily="2" charset="-122"/>
            </a:endParaRPr>
          </a:p>
        </p:txBody>
      </p:sp>
      <p:sp>
        <p:nvSpPr>
          <p:cNvPr id="7186" name="矩形 19"/>
          <p:cNvSpPr>
            <a:spLocks noChangeArrowheads="true"/>
          </p:cNvSpPr>
          <p:nvPr/>
        </p:nvSpPr>
        <p:spPr bwMode="auto">
          <a:xfrm>
            <a:off x="0" y="117475"/>
            <a:ext cx="1419225" cy="920750"/>
          </a:xfrm>
          <a:prstGeom prst="rect">
            <a:avLst/>
          </a:prstGeom>
          <a:solidFill>
            <a:srgbClr val="009999"/>
          </a:solidFill>
          <a:ln w="25400">
            <a:noFill/>
            <a:miter lim="800000"/>
          </a:ln>
        </p:spPr>
        <p:txBody>
          <a:bodyPr anchor="ctr"/>
          <a:lstStyle/>
          <a:p>
            <a:pPr algn="ctr" eaLnBrk="1" hangingPunct="1"/>
            <a:endParaRPr lang="zh-CN" altLang="zh-CN">
              <a:solidFill>
                <a:srgbClr val="FFFFFF"/>
              </a:solidFill>
              <a:latin typeface="宋体" pitchFamily="2" charset="-122"/>
              <a:ea typeface="宋体" pitchFamily="2" charset="-122"/>
              <a:sym typeface="宋体" pitchFamily="2" charset="-122"/>
            </a:endParaRPr>
          </a:p>
        </p:txBody>
      </p:sp>
      <p:sp>
        <p:nvSpPr>
          <p:cNvPr id="7187" name="KSO_Shape"/>
          <p:cNvSpPr>
            <a:spLocks noChangeArrowheads="true"/>
          </p:cNvSpPr>
          <p:nvPr/>
        </p:nvSpPr>
        <p:spPr bwMode="auto">
          <a:xfrm>
            <a:off x="501650" y="188913"/>
            <a:ext cx="773113" cy="792162"/>
          </a:xfrm>
          <a:custGeom>
            <a:avLst/>
            <a:gdLst>
              <a:gd name="T0" fmla="*/ 4305 w 2482850"/>
              <a:gd name="T1" fmla="*/ 17708 h 2544763"/>
              <a:gd name="T2" fmla="*/ 3852 w 2482850"/>
              <a:gd name="T3" fmla="*/ 18727 h 2544763"/>
              <a:gd name="T4" fmla="*/ 171 w 2482850"/>
              <a:gd name="T5" fmla="*/ 18470 h 2544763"/>
              <a:gd name="T6" fmla="*/ 252 w 2482850"/>
              <a:gd name="T7" fmla="*/ 17362 h 2544763"/>
              <a:gd name="T8" fmla="*/ 23147 w 2482850"/>
              <a:gd name="T9" fmla="*/ 16734 h 2544763"/>
              <a:gd name="T10" fmla="*/ 23096 w 2482850"/>
              <a:gd name="T11" fmla="*/ 20126 h 2544763"/>
              <a:gd name="T12" fmla="*/ 14447 w 2482850"/>
              <a:gd name="T13" fmla="*/ 13580 h 2544763"/>
              <a:gd name="T14" fmla="*/ 16669 w 2482850"/>
              <a:gd name="T15" fmla="*/ 16172 h 2544763"/>
              <a:gd name="T16" fmla="*/ 7224 w 2482850"/>
              <a:gd name="T17" fmla="*/ 14696 h 2544763"/>
              <a:gd name="T18" fmla="*/ 22815 w 2482850"/>
              <a:gd name="T19" fmla="*/ 12158 h 2544763"/>
              <a:gd name="T20" fmla="*/ 23294 w 2482850"/>
              <a:gd name="T21" fmla="*/ 15483 h 2544763"/>
              <a:gd name="T22" fmla="*/ 3656 w 2482850"/>
              <a:gd name="T23" fmla="*/ 11122 h 2544763"/>
              <a:gd name="T24" fmla="*/ 4341 w 2482850"/>
              <a:gd name="T25" fmla="*/ 11997 h 2544763"/>
              <a:gd name="T26" fmla="*/ 3571 w 2482850"/>
              <a:gd name="T27" fmla="*/ 12801 h 2544763"/>
              <a:gd name="T28" fmla="*/ 38 w 2482850"/>
              <a:gd name="T29" fmla="*/ 12207 h 2544763"/>
              <a:gd name="T30" fmla="*/ 489 w 2482850"/>
              <a:gd name="T31" fmla="*/ 11191 h 2544763"/>
              <a:gd name="T32" fmla="*/ 13723 w 2482850"/>
              <a:gd name="T33" fmla="*/ 8354 h 2544763"/>
              <a:gd name="T34" fmla="*/ 14355 w 2482850"/>
              <a:gd name="T35" fmla="*/ 10245 h 2544763"/>
              <a:gd name="T36" fmla="*/ 12748 w 2482850"/>
              <a:gd name="T37" fmla="*/ 12717 h 2544763"/>
              <a:gd name="T38" fmla="*/ 10964 w 2482850"/>
              <a:gd name="T39" fmla="*/ 12882 h 2544763"/>
              <a:gd name="T40" fmla="*/ 9238 w 2482850"/>
              <a:gd name="T41" fmla="*/ 10426 h 2544763"/>
              <a:gd name="T42" fmla="*/ 9648 w 2482850"/>
              <a:gd name="T43" fmla="*/ 8844 h 2544763"/>
              <a:gd name="T44" fmla="*/ 11775 w 2482850"/>
              <a:gd name="T45" fmla="*/ 7926 h 2544763"/>
              <a:gd name="T46" fmla="*/ 23122 w 2482850"/>
              <a:gd name="T47" fmla="*/ 8104 h 2544763"/>
              <a:gd name="T48" fmla="*/ 23122 w 2482850"/>
              <a:gd name="T49" fmla="*/ 11501 h 2544763"/>
              <a:gd name="T50" fmla="*/ 13092 w 2482850"/>
              <a:gd name="T51" fmla="*/ 6235 h 2544763"/>
              <a:gd name="T52" fmla="*/ 14101 w 2482850"/>
              <a:gd name="T53" fmla="*/ 7082 h 2544763"/>
              <a:gd name="T54" fmla="*/ 13906 w 2482850"/>
              <a:gd name="T55" fmla="*/ 8727 h 2544763"/>
              <a:gd name="T56" fmla="*/ 12675 w 2482850"/>
              <a:gd name="T57" fmla="*/ 7484 h 2544763"/>
              <a:gd name="T58" fmla="*/ 9919 w 2482850"/>
              <a:gd name="T59" fmla="*/ 7729 h 2544763"/>
              <a:gd name="T60" fmla="*/ 9148 w 2482850"/>
              <a:gd name="T61" fmla="*/ 8555 h 2544763"/>
              <a:gd name="T62" fmla="*/ 10151 w 2482850"/>
              <a:gd name="T63" fmla="*/ 6305 h 2544763"/>
              <a:gd name="T64" fmla="*/ 3963 w 2482850"/>
              <a:gd name="T65" fmla="*/ 5230 h 2544763"/>
              <a:gd name="T66" fmla="*/ 4258 w 2482850"/>
              <a:gd name="T67" fmla="*/ 6300 h 2544763"/>
              <a:gd name="T68" fmla="*/ 646 w 2482850"/>
              <a:gd name="T69" fmla="*/ 6755 h 2544763"/>
              <a:gd name="T70" fmla="*/ 4 w 2482850"/>
              <a:gd name="T71" fmla="*/ 5846 h 2544763"/>
              <a:gd name="T72" fmla="*/ 817 w 2482850"/>
              <a:gd name="T73" fmla="*/ 5085 h 2544763"/>
              <a:gd name="T74" fmla="*/ 23341 w 2482850"/>
              <a:gd name="T75" fmla="*/ 6519 h 2544763"/>
              <a:gd name="T76" fmla="*/ 4314 w 2482850"/>
              <a:gd name="T77" fmla="*/ 215 h 2544763"/>
              <a:gd name="T78" fmla="*/ 2403 w 2482850"/>
              <a:gd name="T79" fmla="*/ 1857 h 2544763"/>
              <a:gd name="T80" fmla="*/ 4664 w 2482850"/>
              <a:gd name="T81" fmla="*/ 5431 h 2544763"/>
              <a:gd name="T82" fmla="*/ 4142 w 2482850"/>
              <a:gd name="T83" fmla="*/ 7024 h 2544763"/>
              <a:gd name="T84" fmla="*/ 4343 w 2482850"/>
              <a:gd name="T85" fmla="*/ 11000 h 2544763"/>
              <a:gd name="T86" fmla="*/ 4545 w 2482850"/>
              <a:gd name="T87" fmla="*/ 12663 h 2544763"/>
              <a:gd name="T88" fmla="*/ 3856 w 2482850"/>
              <a:gd name="T89" fmla="*/ 16744 h 2544763"/>
              <a:gd name="T90" fmla="*/ 4749 w 2482850"/>
              <a:gd name="T91" fmla="*/ 18160 h 2544763"/>
              <a:gd name="T92" fmla="*/ 3475 w 2482850"/>
              <a:gd name="T93" fmla="*/ 19246 h 2544763"/>
              <a:gd name="T94" fmla="*/ 3833 w 2482850"/>
              <a:gd name="T95" fmla="*/ 23621 h 2544763"/>
              <a:gd name="T96" fmla="*/ 20832 w 2482850"/>
              <a:gd name="T97" fmla="*/ 22584 h 2544763"/>
              <a:gd name="T98" fmla="*/ 20244 w 2482850"/>
              <a:gd name="T99" fmla="*/ 600 h 2544763"/>
              <a:gd name="T100" fmla="*/ 20371 w 2482850"/>
              <a:gd name="T101" fmla="*/ 430 h 2544763"/>
              <a:gd name="T102" fmla="*/ 21024 w 2482850"/>
              <a:gd name="T103" fmla="*/ 22675 h 2544763"/>
              <a:gd name="T104" fmla="*/ 3780 w 2482850"/>
              <a:gd name="T105" fmla="*/ 23827 h 2544763"/>
              <a:gd name="T106" fmla="*/ 3475 w 2482850"/>
              <a:gd name="T107" fmla="*/ 19033 h 2544763"/>
              <a:gd name="T108" fmla="*/ 4537 w 2482850"/>
              <a:gd name="T109" fmla="*/ 18130 h 2544763"/>
              <a:gd name="T110" fmla="*/ 3792 w 2482850"/>
              <a:gd name="T111" fmla="*/ 16948 h 2544763"/>
              <a:gd name="T112" fmla="*/ 4366 w 2482850"/>
              <a:gd name="T113" fmla="*/ 12544 h 2544763"/>
              <a:gd name="T114" fmla="*/ 4195 w 2482850"/>
              <a:gd name="T115" fmla="*/ 11160 h 2544763"/>
              <a:gd name="T116" fmla="*/ 4029 w 2482850"/>
              <a:gd name="T117" fmla="*/ 6841 h 2544763"/>
              <a:gd name="T118" fmla="*/ 4464 w 2482850"/>
              <a:gd name="T119" fmla="*/ 5516 h 2544763"/>
              <a:gd name="T120" fmla="*/ 2187 w 2482850"/>
              <a:gd name="T121" fmla="*/ 1825 h 2544763"/>
              <a:gd name="T122" fmla="*/ 4314 w 2482850"/>
              <a:gd name="T123" fmla="*/ 0 h 2544763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2482850"/>
              <a:gd name="T187" fmla="*/ 0 h 2544763"/>
              <a:gd name="T188" fmla="*/ 2482850 w 2482850"/>
              <a:gd name="T189" fmla="*/ 2544763 h 2544763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2482850" h="2544763">
                <a:moveTo>
                  <a:pt x="86902" y="1822450"/>
                </a:moveTo>
                <a:lnTo>
                  <a:pt x="91667" y="1822450"/>
                </a:lnTo>
                <a:lnTo>
                  <a:pt x="370523" y="1822450"/>
                </a:lnTo>
                <a:lnTo>
                  <a:pt x="375061" y="1822450"/>
                </a:lnTo>
                <a:lnTo>
                  <a:pt x="379826" y="1822903"/>
                </a:lnTo>
                <a:lnTo>
                  <a:pt x="384137" y="1823583"/>
                </a:lnTo>
                <a:lnTo>
                  <a:pt x="388902" y="1824262"/>
                </a:lnTo>
                <a:lnTo>
                  <a:pt x="393213" y="1825395"/>
                </a:lnTo>
                <a:lnTo>
                  <a:pt x="397524" y="1826527"/>
                </a:lnTo>
                <a:lnTo>
                  <a:pt x="401835" y="1827886"/>
                </a:lnTo>
                <a:lnTo>
                  <a:pt x="405919" y="1829472"/>
                </a:lnTo>
                <a:lnTo>
                  <a:pt x="409777" y="1831284"/>
                </a:lnTo>
                <a:lnTo>
                  <a:pt x="414088" y="1833322"/>
                </a:lnTo>
                <a:lnTo>
                  <a:pt x="417718" y="1835587"/>
                </a:lnTo>
                <a:lnTo>
                  <a:pt x="421575" y="1838079"/>
                </a:lnTo>
                <a:lnTo>
                  <a:pt x="425206" y="1840344"/>
                </a:lnTo>
                <a:lnTo>
                  <a:pt x="428609" y="1843062"/>
                </a:lnTo>
                <a:lnTo>
                  <a:pt x="432013" y="1846006"/>
                </a:lnTo>
                <a:lnTo>
                  <a:pt x="434962" y="1848951"/>
                </a:lnTo>
                <a:lnTo>
                  <a:pt x="438139" y="1852122"/>
                </a:lnTo>
                <a:lnTo>
                  <a:pt x="441088" y="1855293"/>
                </a:lnTo>
                <a:lnTo>
                  <a:pt x="443584" y="1858691"/>
                </a:lnTo>
                <a:lnTo>
                  <a:pt x="446307" y="1862315"/>
                </a:lnTo>
                <a:lnTo>
                  <a:pt x="448803" y="1865939"/>
                </a:lnTo>
                <a:lnTo>
                  <a:pt x="450845" y="1869789"/>
                </a:lnTo>
                <a:lnTo>
                  <a:pt x="452887" y="1873640"/>
                </a:lnTo>
                <a:lnTo>
                  <a:pt x="454702" y="1877490"/>
                </a:lnTo>
                <a:lnTo>
                  <a:pt x="456291" y="1881794"/>
                </a:lnTo>
                <a:lnTo>
                  <a:pt x="457879" y="1885871"/>
                </a:lnTo>
                <a:lnTo>
                  <a:pt x="459240" y="1890401"/>
                </a:lnTo>
                <a:lnTo>
                  <a:pt x="460148" y="1894704"/>
                </a:lnTo>
                <a:lnTo>
                  <a:pt x="461055" y="1899008"/>
                </a:lnTo>
                <a:lnTo>
                  <a:pt x="461509" y="1903538"/>
                </a:lnTo>
                <a:lnTo>
                  <a:pt x="461736" y="1908068"/>
                </a:lnTo>
                <a:lnTo>
                  <a:pt x="461963" y="1912824"/>
                </a:lnTo>
                <a:lnTo>
                  <a:pt x="461736" y="1917581"/>
                </a:lnTo>
                <a:lnTo>
                  <a:pt x="461509" y="1922111"/>
                </a:lnTo>
                <a:lnTo>
                  <a:pt x="461055" y="1926641"/>
                </a:lnTo>
                <a:lnTo>
                  <a:pt x="460148" y="1930945"/>
                </a:lnTo>
                <a:lnTo>
                  <a:pt x="459240" y="1935248"/>
                </a:lnTo>
                <a:lnTo>
                  <a:pt x="457879" y="1939778"/>
                </a:lnTo>
                <a:lnTo>
                  <a:pt x="456291" y="1943855"/>
                </a:lnTo>
                <a:lnTo>
                  <a:pt x="454702" y="1947932"/>
                </a:lnTo>
                <a:lnTo>
                  <a:pt x="452887" y="1952009"/>
                </a:lnTo>
                <a:lnTo>
                  <a:pt x="450845" y="1955860"/>
                </a:lnTo>
                <a:lnTo>
                  <a:pt x="448803" y="1959710"/>
                </a:lnTo>
                <a:lnTo>
                  <a:pt x="446307" y="1963334"/>
                </a:lnTo>
                <a:lnTo>
                  <a:pt x="443584" y="1966958"/>
                </a:lnTo>
                <a:lnTo>
                  <a:pt x="441088" y="1970356"/>
                </a:lnTo>
                <a:lnTo>
                  <a:pt x="438139" y="1973753"/>
                </a:lnTo>
                <a:lnTo>
                  <a:pt x="434962" y="1976698"/>
                </a:lnTo>
                <a:lnTo>
                  <a:pt x="432013" y="1979643"/>
                </a:lnTo>
                <a:lnTo>
                  <a:pt x="428609" y="1982587"/>
                </a:lnTo>
                <a:lnTo>
                  <a:pt x="425206" y="1985305"/>
                </a:lnTo>
                <a:lnTo>
                  <a:pt x="421575" y="1988023"/>
                </a:lnTo>
                <a:lnTo>
                  <a:pt x="417718" y="1990288"/>
                </a:lnTo>
                <a:lnTo>
                  <a:pt x="414088" y="1992327"/>
                </a:lnTo>
                <a:lnTo>
                  <a:pt x="409777" y="1994365"/>
                </a:lnTo>
                <a:lnTo>
                  <a:pt x="405919" y="1996177"/>
                </a:lnTo>
                <a:lnTo>
                  <a:pt x="401835" y="1997763"/>
                </a:lnTo>
                <a:lnTo>
                  <a:pt x="397524" y="1999348"/>
                </a:lnTo>
                <a:lnTo>
                  <a:pt x="393213" y="2000254"/>
                </a:lnTo>
                <a:lnTo>
                  <a:pt x="388902" y="2001387"/>
                </a:lnTo>
                <a:lnTo>
                  <a:pt x="384137" y="2002066"/>
                </a:lnTo>
                <a:lnTo>
                  <a:pt x="379826" y="2002972"/>
                </a:lnTo>
                <a:lnTo>
                  <a:pt x="375061" y="2003199"/>
                </a:lnTo>
                <a:lnTo>
                  <a:pt x="370523" y="2003425"/>
                </a:lnTo>
                <a:lnTo>
                  <a:pt x="91667" y="2003425"/>
                </a:lnTo>
                <a:lnTo>
                  <a:pt x="86902" y="2003199"/>
                </a:lnTo>
                <a:lnTo>
                  <a:pt x="82364" y="2002972"/>
                </a:lnTo>
                <a:lnTo>
                  <a:pt x="77599" y="2002066"/>
                </a:lnTo>
                <a:lnTo>
                  <a:pt x="73288" y="2001387"/>
                </a:lnTo>
                <a:lnTo>
                  <a:pt x="68750" y="2000254"/>
                </a:lnTo>
                <a:lnTo>
                  <a:pt x="64439" y="1999348"/>
                </a:lnTo>
                <a:lnTo>
                  <a:pt x="60128" y="1997763"/>
                </a:lnTo>
                <a:lnTo>
                  <a:pt x="56044" y="1996177"/>
                </a:lnTo>
                <a:lnTo>
                  <a:pt x="51959" y="1994365"/>
                </a:lnTo>
                <a:lnTo>
                  <a:pt x="48102" y="1992327"/>
                </a:lnTo>
                <a:lnTo>
                  <a:pt x="44245" y="1990288"/>
                </a:lnTo>
                <a:lnTo>
                  <a:pt x="40615" y="1988023"/>
                </a:lnTo>
                <a:lnTo>
                  <a:pt x="36757" y="1985305"/>
                </a:lnTo>
                <a:lnTo>
                  <a:pt x="33581" y="1982587"/>
                </a:lnTo>
                <a:lnTo>
                  <a:pt x="30177" y="1979643"/>
                </a:lnTo>
                <a:lnTo>
                  <a:pt x="26774" y="1976698"/>
                </a:lnTo>
                <a:lnTo>
                  <a:pt x="23824" y="1973753"/>
                </a:lnTo>
                <a:lnTo>
                  <a:pt x="21101" y="1970356"/>
                </a:lnTo>
                <a:lnTo>
                  <a:pt x="18152" y="1966958"/>
                </a:lnTo>
                <a:lnTo>
                  <a:pt x="15656" y="1963334"/>
                </a:lnTo>
                <a:lnTo>
                  <a:pt x="13160" y="1959710"/>
                </a:lnTo>
                <a:lnTo>
                  <a:pt x="11118" y="1955860"/>
                </a:lnTo>
                <a:lnTo>
                  <a:pt x="9076" y="1952009"/>
                </a:lnTo>
                <a:lnTo>
                  <a:pt x="7261" y="1947932"/>
                </a:lnTo>
                <a:lnTo>
                  <a:pt x="5446" y="1943855"/>
                </a:lnTo>
                <a:lnTo>
                  <a:pt x="4084" y="1939778"/>
                </a:lnTo>
                <a:lnTo>
                  <a:pt x="2950" y="1935248"/>
                </a:lnTo>
                <a:lnTo>
                  <a:pt x="1815" y="1930945"/>
                </a:lnTo>
                <a:lnTo>
                  <a:pt x="1134" y="1926641"/>
                </a:lnTo>
                <a:lnTo>
                  <a:pt x="454" y="1922111"/>
                </a:lnTo>
                <a:lnTo>
                  <a:pt x="0" y="1917581"/>
                </a:lnTo>
                <a:lnTo>
                  <a:pt x="0" y="1912824"/>
                </a:lnTo>
                <a:lnTo>
                  <a:pt x="0" y="1908068"/>
                </a:lnTo>
                <a:lnTo>
                  <a:pt x="454" y="1903538"/>
                </a:lnTo>
                <a:lnTo>
                  <a:pt x="1134" y="1899008"/>
                </a:lnTo>
                <a:lnTo>
                  <a:pt x="1815" y="1894704"/>
                </a:lnTo>
                <a:lnTo>
                  <a:pt x="2950" y="1890401"/>
                </a:lnTo>
                <a:lnTo>
                  <a:pt x="4084" y="1885871"/>
                </a:lnTo>
                <a:lnTo>
                  <a:pt x="5446" y="1881794"/>
                </a:lnTo>
                <a:lnTo>
                  <a:pt x="7261" y="1877490"/>
                </a:lnTo>
                <a:lnTo>
                  <a:pt x="9076" y="1873640"/>
                </a:lnTo>
                <a:lnTo>
                  <a:pt x="11118" y="1869789"/>
                </a:lnTo>
                <a:lnTo>
                  <a:pt x="13160" y="1865939"/>
                </a:lnTo>
                <a:lnTo>
                  <a:pt x="15656" y="1862315"/>
                </a:lnTo>
                <a:lnTo>
                  <a:pt x="18152" y="1858691"/>
                </a:lnTo>
                <a:lnTo>
                  <a:pt x="21101" y="1855293"/>
                </a:lnTo>
                <a:lnTo>
                  <a:pt x="23824" y="1852122"/>
                </a:lnTo>
                <a:lnTo>
                  <a:pt x="26774" y="1848951"/>
                </a:lnTo>
                <a:lnTo>
                  <a:pt x="30177" y="1846006"/>
                </a:lnTo>
                <a:lnTo>
                  <a:pt x="33581" y="1843062"/>
                </a:lnTo>
                <a:lnTo>
                  <a:pt x="36757" y="1840344"/>
                </a:lnTo>
                <a:lnTo>
                  <a:pt x="40615" y="1838079"/>
                </a:lnTo>
                <a:lnTo>
                  <a:pt x="44245" y="1835587"/>
                </a:lnTo>
                <a:lnTo>
                  <a:pt x="48102" y="1833322"/>
                </a:lnTo>
                <a:lnTo>
                  <a:pt x="51959" y="1831284"/>
                </a:lnTo>
                <a:lnTo>
                  <a:pt x="56044" y="1829472"/>
                </a:lnTo>
                <a:lnTo>
                  <a:pt x="60128" y="1827886"/>
                </a:lnTo>
                <a:lnTo>
                  <a:pt x="64439" y="1826527"/>
                </a:lnTo>
                <a:lnTo>
                  <a:pt x="68750" y="1825395"/>
                </a:lnTo>
                <a:lnTo>
                  <a:pt x="73288" y="1824262"/>
                </a:lnTo>
                <a:lnTo>
                  <a:pt x="77599" y="1823583"/>
                </a:lnTo>
                <a:lnTo>
                  <a:pt x="82364" y="1822903"/>
                </a:lnTo>
                <a:lnTo>
                  <a:pt x="86902" y="1822450"/>
                </a:lnTo>
                <a:close/>
                <a:moveTo>
                  <a:pt x="2282825" y="1685925"/>
                </a:moveTo>
                <a:lnTo>
                  <a:pt x="2412173" y="1745797"/>
                </a:lnTo>
                <a:lnTo>
                  <a:pt x="2422140" y="1750786"/>
                </a:lnTo>
                <a:lnTo>
                  <a:pt x="2426897" y="1753281"/>
                </a:lnTo>
                <a:lnTo>
                  <a:pt x="2431201" y="1756002"/>
                </a:lnTo>
                <a:lnTo>
                  <a:pt x="2435732" y="1758724"/>
                </a:lnTo>
                <a:lnTo>
                  <a:pt x="2439583" y="1761445"/>
                </a:lnTo>
                <a:lnTo>
                  <a:pt x="2443434" y="1764166"/>
                </a:lnTo>
                <a:lnTo>
                  <a:pt x="2447058" y="1767115"/>
                </a:lnTo>
                <a:lnTo>
                  <a:pt x="2450456" y="1769836"/>
                </a:lnTo>
                <a:lnTo>
                  <a:pt x="2453628" y="1773011"/>
                </a:lnTo>
                <a:lnTo>
                  <a:pt x="2456799" y="1775959"/>
                </a:lnTo>
                <a:lnTo>
                  <a:pt x="2459518" y="1778907"/>
                </a:lnTo>
                <a:lnTo>
                  <a:pt x="2462236" y="1782082"/>
                </a:lnTo>
                <a:lnTo>
                  <a:pt x="2464501" y="1785257"/>
                </a:lnTo>
                <a:lnTo>
                  <a:pt x="2466766" y="1788432"/>
                </a:lnTo>
                <a:lnTo>
                  <a:pt x="2468805" y="1791607"/>
                </a:lnTo>
                <a:lnTo>
                  <a:pt x="2470617" y="1794782"/>
                </a:lnTo>
                <a:lnTo>
                  <a:pt x="2472430" y="1798184"/>
                </a:lnTo>
                <a:lnTo>
                  <a:pt x="2474015" y="1801813"/>
                </a:lnTo>
                <a:lnTo>
                  <a:pt x="2475601" y="1805215"/>
                </a:lnTo>
                <a:lnTo>
                  <a:pt x="2477866" y="1812245"/>
                </a:lnTo>
                <a:lnTo>
                  <a:pt x="2479905" y="1819502"/>
                </a:lnTo>
                <a:lnTo>
                  <a:pt x="2481264" y="1826986"/>
                </a:lnTo>
                <a:lnTo>
                  <a:pt x="2482397" y="1834697"/>
                </a:lnTo>
                <a:lnTo>
                  <a:pt x="2482850" y="1842861"/>
                </a:lnTo>
                <a:lnTo>
                  <a:pt x="2482850" y="1851025"/>
                </a:lnTo>
                <a:lnTo>
                  <a:pt x="2482850" y="2068286"/>
                </a:lnTo>
                <a:lnTo>
                  <a:pt x="2482850" y="2076677"/>
                </a:lnTo>
                <a:lnTo>
                  <a:pt x="2482397" y="2084388"/>
                </a:lnTo>
                <a:lnTo>
                  <a:pt x="2481264" y="2092326"/>
                </a:lnTo>
                <a:lnTo>
                  <a:pt x="2479905" y="2099810"/>
                </a:lnTo>
                <a:lnTo>
                  <a:pt x="2477866" y="2107067"/>
                </a:lnTo>
                <a:lnTo>
                  <a:pt x="2475601" y="2114324"/>
                </a:lnTo>
                <a:lnTo>
                  <a:pt x="2474015" y="2117726"/>
                </a:lnTo>
                <a:lnTo>
                  <a:pt x="2472430" y="2121127"/>
                </a:lnTo>
                <a:lnTo>
                  <a:pt x="2470617" y="2124302"/>
                </a:lnTo>
                <a:lnTo>
                  <a:pt x="2468805" y="2127704"/>
                </a:lnTo>
                <a:lnTo>
                  <a:pt x="2466766" y="2130879"/>
                </a:lnTo>
                <a:lnTo>
                  <a:pt x="2464501" y="2134281"/>
                </a:lnTo>
                <a:lnTo>
                  <a:pt x="2462236" y="2137456"/>
                </a:lnTo>
                <a:lnTo>
                  <a:pt x="2459518" y="2140404"/>
                </a:lnTo>
                <a:lnTo>
                  <a:pt x="2456799" y="2143352"/>
                </a:lnTo>
                <a:lnTo>
                  <a:pt x="2453628" y="2146527"/>
                </a:lnTo>
                <a:lnTo>
                  <a:pt x="2450456" y="2149249"/>
                </a:lnTo>
                <a:lnTo>
                  <a:pt x="2447058" y="2152197"/>
                </a:lnTo>
                <a:lnTo>
                  <a:pt x="2443434" y="2154919"/>
                </a:lnTo>
                <a:lnTo>
                  <a:pt x="2439583" y="2157867"/>
                </a:lnTo>
                <a:lnTo>
                  <a:pt x="2435732" y="2160588"/>
                </a:lnTo>
                <a:lnTo>
                  <a:pt x="2431201" y="2163310"/>
                </a:lnTo>
                <a:lnTo>
                  <a:pt x="2426897" y="2165804"/>
                </a:lnTo>
                <a:lnTo>
                  <a:pt x="2422140" y="2168526"/>
                </a:lnTo>
                <a:lnTo>
                  <a:pt x="2412173" y="2173742"/>
                </a:lnTo>
                <a:lnTo>
                  <a:pt x="2282825" y="2233613"/>
                </a:lnTo>
                <a:lnTo>
                  <a:pt x="2282825" y="1685925"/>
                </a:lnTo>
                <a:close/>
                <a:moveTo>
                  <a:pt x="1216535" y="1436687"/>
                </a:moveTo>
                <a:lnTo>
                  <a:pt x="1274253" y="1436687"/>
                </a:lnTo>
                <a:lnTo>
                  <a:pt x="1303338" y="1492629"/>
                </a:lnTo>
                <a:lnTo>
                  <a:pt x="1283046" y="1513778"/>
                </a:lnTo>
                <a:lnTo>
                  <a:pt x="1301534" y="1642262"/>
                </a:lnTo>
                <a:lnTo>
                  <a:pt x="1245394" y="1852612"/>
                </a:lnTo>
                <a:lnTo>
                  <a:pt x="1189254" y="1642262"/>
                </a:lnTo>
                <a:lnTo>
                  <a:pt x="1207516" y="1513778"/>
                </a:lnTo>
                <a:lnTo>
                  <a:pt x="1187450" y="1492629"/>
                </a:lnTo>
                <a:lnTo>
                  <a:pt x="1216535" y="1436687"/>
                </a:lnTo>
                <a:close/>
                <a:moveTo>
                  <a:pt x="1389519" y="1379537"/>
                </a:moveTo>
                <a:lnTo>
                  <a:pt x="1401785" y="1384753"/>
                </a:lnTo>
                <a:lnTo>
                  <a:pt x="1434494" y="1399267"/>
                </a:lnTo>
                <a:lnTo>
                  <a:pt x="1456754" y="1409246"/>
                </a:lnTo>
                <a:lnTo>
                  <a:pt x="1481740" y="1420358"/>
                </a:lnTo>
                <a:lnTo>
                  <a:pt x="1508543" y="1432831"/>
                </a:lnTo>
                <a:lnTo>
                  <a:pt x="1536709" y="1446212"/>
                </a:lnTo>
                <a:lnTo>
                  <a:pt x="1565557" y="1460273"/>
                </a:lnTo>
                <a:lnTo>
                  <a:pt x="1593950" y="1474560"/>
                </a:lnTo>
                <a:lnTo>
                  <a:pt x="1607578" y="1481818"/>
                </a:lnTo>
                <a:lnTo>
                  <a:pt x="1621207" y="1489075"/>
                </a:lnTo>
                <a:lnTo>
                  <a:pt x="1634154" y="1496105"/>
                </a:lnTo>
                <a:lnTo>
                  <a:pt x="1646647" y="1503362"/>
                </a:lnTo>
                <a:lnTo>
                  <a:pt x="1658232" y="1509939"/>
                </a:lnTo>
                <a:lnTo>
                  <a:pt x="1669589" y="1516743"/>
                </a:lnTo>
                <a:lnTo>
                  <a:pt x="1679584" y="1523546"/>
                </a:lnTo>
                <a:lnTo>
                  <a:pt x="1688669" y="1529669"/>
                </a:lnTo>
                <a:lnTo>
                  <a:pt x="1697074" y="1536019"/>
                </a:lnTo>
                <a:lnTo>
                  <a:pt x="1704115" y="1541689"/>
                </a:lnTo>
                <a:lnTo>
                  <a:pt x="1707068" y="1544410"/>
                </a:lnTo>
                <a:lnTo>
                  <a:pt x="1709794" y="1547132"/>
                </a:lnTo>
                <a:lnTo>
                  <a:pt x="1712292" y="1549853"/>
                </a:lnTo>
                <a:lnTo>
                  <a:pt x="1714337" y="1552348"/>
                </a:lnTo>
                <a:lnTo>
                  <a:pt x="1716154" y="1554843"/>
                </a:lnTo>
                <a:lnTo>
                  <a:pt x="1717971" y="1558018"/>
                </a:lnTo>
                <a:lnTo>
                  <a:pt x="1721833" y="1565048"/>
                </a:lnTo>
                <a:lnTo>
                  <a:pt x="1726148" y="1573666"/>
                </a:lnTo>
                <a:lnTo>
                  <a:pt x="1730237" y="1583191"/>
                </a:lnTo>
                <a:lnTo>
                  <a:pt x="1734326" y="1593850"/>
                </a:lnTo>
                <a:lnTo>
                  <a:pt x="1738869" y="1605416"/>
                </a:lnTo>
                <a:lnTo>
                  <a:pt x="1742957" y="1618116"/>
                </a:lnTo>
                <a:lnTo>
                  <a:pt x="1747500" y="1631269"/>
                </a:lnTo>
                <a:lnTo>
                  <a:pt x="1751816" y="1645330"/>
                </a:lnTo>
                <a:lnTo>
                  <a:pt x="1755904" y="1659844"/>
                </a:lnTo>
                <a:lnTo>
                  <a:pt x="1764536" y="1690460"/>
                </a:lnTo>
                <a:lnTo>
                  <a:pt x="1773168" y="1722210"/>
                </a:lnTo>
                <a:lnTo>
                  <a:pt x="1781118" y="1753960"/>
                </a:lnTo>
                <a:lnTo>
                  <a:pt x="1788613" y="1785030"/>
                </a:lnTo>
                <a:lnTo>
                  <a:pt x="1795428" y="1814966"/>
                </a:lnTo>
                <a:lnTo>
                  <a:pt x="1801561" y="1842180"/>
                </a:lnTo>
                <a:lnTo>
                  <a:pt x="1807012" y="1866446"/>
                </a:lnTo>
                <a:lnTo>
                  <a:pt x="1814962" y="1902505"/>
                </a:lnTo>
                <a:lnTo>
                  <a:pt x="1817688" y="1916112"/>
                </a:lnTo>
                <a:lnTo>
                  <a:pt x="1244600" y="1916112"/>
                </a:lnTo>
                <a:lnTo>
                  <a:pt x="1389519" y="1379537"/>
                </a:lnTo>
                <a:close/>
                <a:moveTo>
                  <a:pt x="1100083" y="1379537"/>
                </a:moveTo>
                <a:lnTo>
                  <a:pt x="1244600" y="1916112"/>
                </a:lnTo>
                <a:lnTo>
                  <a:pt x="673100" y="1916112"/>
                </a:lnTo>
                <a:lnTo>
                  <a:pt x="676045" y="1902505"/>
                </a:lnTo>
                <a:lnTo>
                  <a:pt x="683520" y="1866446"/>
                </a:lnTo>
                <a:lnTo>
                  <a:pt x="688956" y="1842180"/>
                </a:lnTo>
                <a:lnTo>
                  <a:pt x="695072" y="1814966"/>
                </a:lnTo>
                <a:lnTo>
                  <a:pt x="702094" y="1785030"/>
                </a:lnTo>
                <a:lnTo>
                  <a:pt x="709569" y="1753960"/>
                </a:lnTo>
                <a:lnTo>
                  <a:pt x="717724" y="1722210"/>
                </a:lnTo>
                <a:lnTo>
                  <a:pt x="725878" y="1690460"/>
                </a:lnTo>
                <a:lnTo>
                  <a:pt x="734486" y="1659844"/>
                </a:lnTo>
                <a:lnTo>
                  <a:pt x="739016" y="1645330"/>
                </a:lnTo>
                <a:lnTo>
                  <a:pt x="743320" y="1631269"/>
                </a:lnTo>
                <a:lnTo>
                  <a:pt x="747397" y="1618116"/>
                </a:lnTo>
                <a:lnTo>
                  <a:pt x="751928" y="1605416"/>
                </a:lnTo>
                <a:lnTo>
                  <a:pt x="756005" y="1593850"/>
                </a:lnTo>
                <a:lnTo>
                  <a:pt x="760082" y="1583191"/>
                </a:lnTo>
                <a:lnTo>
                  <a:pt x="764386" y="1573666"/>
                </a:lnTo>
                <a:lnTo>
                  <a:pt x="768463" y="1565048"/>
                </a:lnTo>
                <a:lnTo>
                  <a:pt x="772314" y="1558018"/>
                </a:lnTo>
                <a:lnTo>
                  <a:pt x="774353" y="1554843"/>
                </a:lnTo>
                <a:lnTo>
                  <a:pt x="776165" y="1552348"/>
                </a:lnTo>
                <a:lnTo>
                  <a:pt x="778203" y="1549853"/>
                </a:lnTo>
                <a:lnTo>
                  <a:pt x="780695" y="1547132"/>
                </a:lnTo>
                <a:lnTo>
                  <a:pt x="783413" y="1544410"/>
                </a:lnTo>
                <a:lnTo>
                  <a:pt x="786358" y="1541689"/>
                </a:lnTo>
                <a:lnTo>
                  <a:pt x="793607" y="1536019"/>
                </a:lnTo>
                <a:lnTo>
                  <a:pt x="801535" y="1529669"/>
                </a:lnTo>
                <a:lnTo>
                  <a:pt x="810822" y="1523546"/>
                </a:lnTo>
                <a:lnTo>
                  <a:pt x="821015" y="1516743"/>
                </a:lnTo>
                <a:lnTo>
                  <a:pt x="831888" y="1509939"/>
                </a:lnTo>
                <a:lnTo>
                  <a:pt x="843893" y="1503362"/>
                </a:lnTo>
                <a:lnTo>
                  <a:pt x="855898" y="1496105"/>
                </a:lnTo>
                <a:lnTo>
                  <a:pt x="869263" y="1489075"/>
                </a:lnTo>
                <a:lnTo>
                  <a:pt x="882401" y="1481818"/>
                </a:lnTo>
                <a:lnTo>
                  <a:pt x="896445" y="1474560"/>
                </a:lnTo>
                <a:lnTo>
                  <a:pt x="924533" y="1460273"/>
                </a:lnTo>
                <a:lnTo>
                  <a:pt x="953074" y="1446212"/>
                </a:lnTo>
                <a:lnTo>
                  <a:pt x="981388" y="1432831"/>
                </a:lnTo>
                <a:lnTo>
                  <a:pt x="1008117" y="1420358"/>
                </a:lnTo>
                <a:lnTo>
                  <a:pt x="1033034" y="1409246"/>
                </a:lnTo>
                <a:lnTo>
                  <a:pt x="1055006" y="1399267"/>
                </a:lnTo>
                <a:lnTo>
                  <a:pt x="1088077" y="1384753"/>
                </a:lnTo>
                <a:lnTo>
                  <a:pt x="1100083" y="1379537"/>
                </a:lnTo>
                <a:close/>
                <a:moveTo>
                  <a:pt x="2282825" y="1227137"/>
                </a:moveTo>
                <a:lnTo>
                  <a:pt x="2412173" y="1287064"/>
                </a:lnTo>
                <a:lnTo>
                  <a:pt x="2422140" y="1292285"/>
                </a:lnTo>
                <a:lnTo>
                  <a:pt x="2426897" y="1294782"/>
                </a:lnTo>
                <a:lnTo>
                  <a:pt x="2431201" y="1297505"/>
                </a:lnTo>
                <a:lnTo>
                  <a:pt x="2435732" y="1300002"/>
                </a:lnTo>
                <a:lnTo>
                  <a:pt x="2439583" y="1302953"/>
                </a:lnTo>
                <a:lnTo>
                  <a:pt x="2443434" y="1305677"/>
                </a:lnTo>
                <a:lnTo>
                  <a:pt x="2447058" y="1308628"/>
                </a:lnTo>
                <a:lnTo>
                  <a:pt x="2450456" y="1311352"/>
                </a:lnTo>
                <a:lnTo>
                  <a:pt x="2453628" y="1314303"/>
                </a:lnTo>
                <a:lnTo>
                  <a:pt x="2456799" y="1317481"/>
                </a:lnTo>
                <a:lnTo>
                  <a:pt x="2459518" y="1320205"/>
                </a:lnTo>
                <a:lnTo>
                  <a:pt x="2462236" y="1323383"/>
                </a:lnTo>
                <a:lnTo>
                  <a:pt x="2464501" y="1326561"/>
                </a:lnTo>
                <a:lnTo>
                  <a:pt x="2466766" y="1329966"/>
                </a:lnTo>
                <a:lnTo>
                  <a:pt x="2468805" y="1332917"/>
                </a:lnTo>
                <a:lnTo>
                  <a:pt x="2470617" y="1336322"/>
                </a:lnTo>
                <a:lnTo>
                  <a:pt x="2472430" y="1339727"/>
                </a:lnTo>
                <a:lnTo>
                  <a:pt x="2474015" y="1343132"/>
                </a:lnTo>
                <a:lnTo>
                  <a:pt x="2475601" y="1346537"/>
                </a:lnTo>
                <a:lnTo>
                  <a:pt x="2477866" y="1353800"/>
                </a:lnTo>
                <a:lnTo>
                  <a:pt x="2479905" y="1361064"/>
                </a:lnTo>
                <a:lnTo>
                  <a:pt x="2481264" y="1368555"/>
                </a:lnTo>
                <a:lnTo>
                  <a:pt x="2482397" y="1376273"/>
                </a:lnTo>
                <a:lnTo>
                  <a:pt x="2482850" y="1384445"/>
                </a:lnTo>
                <a:lnTo>
                  <a:pt x="2482850" y="1392390"/>
                </a:lnTo>
                <a:lnTo>
                  <a:pt x="2482850" y="1609852"/>
                </a:lnTo>
                <a:lnTo>
                  <a:pt x="2482850" y="1618251"/>
                </a:lnTo>
                <a:lnTo>
                  <a:pt x="2482397" y="1626196"/>
                </a:lnTo>
                <a:lnTo>
                  <a:pt x="2481264" y="1634141"/>
                </a:lnTo>
                <a:lnTo>
                  <a:pt x="2479905" y="1641632"/>
                </a:lnTo>
                <a:lnTo>
                  <a:pt x="2477866" y="1648895"/>
                </a:lnTo>
                <a:lnTo>
                  <a:pt x="2475601" y="1655932"/>
                </a:lnTo>
                <a:lnTo>
                  <a:pt x="2474015" y="1659337"/>
                </a:lnTo>
                <a:lnTo>
                  <a:pt x="2472430" y="1662969"/>
                </a:lnTo>
                <a:lnTo>
                  <a:pt x="2470617" y="1666147"/>
                </a:lnTo>
                <a:lnTo>
                  <a:pt x="2468805" y="1669325"/>
                </a:lnTo>
                <a:lnTo>
                  <a:pt x="2466766" y="1672730"/>
                </a:lnTo>
                <a:lnTo>
                  <a:pt x="2464501" y="1675908"/>
                </a:lnTo>
                <a:lnTo>
                  <a:pt x="2462236" y="1678859"/>
                </a:lnTo>
                <a:lnTo>
                  <a:pt x="2459518" y="1682037"/>
                </a:lnTo>
                <a:lnTo>
                  <a:pt x="2456799" y="1685215"/>
                </a:lnTo>
                <a:lnTo>
                  <a:pt x="2453628" y="1687939"/>
                </a:lnTo>
                <a:lnTo>
                  <a:pt x="2450456" y="1691117"/>
                </a:lnTo>
                <a:lnTo>
                  <a:pt x="2447058" y="1694068"/>
                </a:lnTo>
                <a:lnTo>
                  <a:pt x="2443434" y="1696792"/>
                </a:lnTo>
                <a:lnTo>
                  <a:pt x="2439583" y="1699743"/>
                </a:lnTo>
                <a:lnTo>
                  <a:pt x="2435732" y="1702240"/>
                </a:lnTo>
                <a:lnTo>
                  <a:pt x="2431201" y="1705190"/>
                </a:lnTo>
                <a:lnTo>
                  <a:pt x="2426897" y="1707687"/>
                </a:lnTo>
                <a:lnTo>
                  <a:pt x="2422140" y="1710411"/>
                </a:lnTo>
                <a:lnTo>
                  <a:pt x="2412173" y="1715178"/>
                </a:lnTo>
                <a:lnTo>
                  <a:pt x="2406963" y="1717675"/>
                </a:lnTo>
                <a:lnTo>
                  <a:pt x="2282825" y="1660018"/>
                </a:lnTo>
                <a:lnTo>
                  <a:pt x="2282825" y="1227137"/>
                </a:lnTo>
                <a:close/>
                <a:moveTo>
                  <a:pt x="91667" y="1182687"/>
                </a:moveTo>
                <a:lnTo>
                  <a:pt x="370523" y="1182687"/>
                </a:lnTo>
                <a:lnTo>
                  <a:pt x="375061" y="1182913"/>
                </a:lnTo>
                <a:lnTo>
                  <a:pt x="379826" y="1183140"/>
                </a:lnTo>
                <a:lnTo>
                  <a:pt x="384137" y="1183593"/>
                </a:lnTo>
                <a:lnTo>
                  <a:pt x="388902" y="1184499"/>
                </a:lnTo>
                <a:lnTo>
                  <a:pt x="393213" y="1185405"/>
                </a:lnTo>
                <a:lnTo>
                  <a:pt x="397524" y="1186764"/>
                </a:lnTo>
                <a:lnTo>
                  <a:pt x="401835" y="1188349"/>
                </a:lnTo>
                <a:lnTo>
                  <a:pt x="405919" y="1189935"/>
                </a:lnTo>
                <a:lnTo>
                  <a:pt x="409777" y="1191747"/>
                </a:lnTo>
                <a:lnTo>
                  <a:pt x="414088" y="1193785"/>
                </a:lnTo>
                <a:lnTo>
                  <a:pt x="417718" y="1195824"/>
                </a:lnTo>
                <a:lnTo>
                  <a:pt x="421575" y="1198089"/>
                </a:lnTo>
                <a:lnTo>
                  <a:pt x="425206" y="1200807"/>
                </a:lnTo>
                <a:lnTo>
                  <a:pt x="428609" y="1203298"/>
                </a:lnTo>
                <a:lnTo>
                  <a:pt x="432013" y="1206243"/>
                </a:lnTo>
                <a:lnTo>
                  <a:pt x="434962" y="1209187"/>
                </a:lnTo>
                <a:lnTo>
                  <a:pt x="438139" y="1212358"/>
                </a:lnTo>
                <a:lnTo>
                  <a:pt x="441088" y="1215756"/>
                </a:lnTo>
                <a:lnTo>
                  <a:pt x="443584" y="1219154"/>
                </a:lnTo>
                <a:lnTo>
                  <a:pt x="446307" y="1222778"/>
                </a:lnTo>
                <a:lnTo>
                  <a:pt x="448803" y="1226402"/>
                </a:lnTo>
                <a:lnTo>
                  <a:pt x="450845" y="1230026"/>
                </a:lnTo>
                <a:lnTo>
                  <a:pt x="452887" y="1233876"/>
                </a:lnTo>
                <a:lnTo>
                  <a:pt x="454702" y="1237953"/>
                </a:lnTo>
                <a:lnTo>
                  <a:pt x="456291" y="1242257"/>
                </a:lnTo>
                <a:lnTo>
                  <a:pt x="457879" y="1246334"/>
                </a:lnTo>
                <a:lnTo>
                  <a:pt x="459240" y="1250411"/>
                </a:lnTo>
                <a:lnTo>
                  <a:pt x="460148" y="1254941"/>
                </a:lnTo>
                <a:lnTo>
                  <a:pt x="461055" y="1259471"/>
                </a:lnTo>
                <a:lnTo>
                  <a:pt x="461509" y="1264001"/>
                </a:lnTo>
                <a:lnTo>
                  <a:pt x="461736" y="1268531"/>
                </a:lnTo>
                <a:lnTo>
                  <a:pt x="461963" y="1273061"/>
                </a:lnTo>
                <a:lnTo>
                  <a:pt x="461736" y="1277591"/>
                </a:lnTo>
                <a:lnTo>
                  <a:pt x="461509" y="1282348"/>
                </a:lnTo>
                <a:lnTo>
                  <a:pt x="461055" y="1286651"/>
                </a:lnTo>
                <a:lnTo>
                  <a:pt x="460148" y="1291408"/>
                </a:lnTo>
                <a:lnTo>
                  <a:pt x="459240" y="1295485"/>
                </a:lnTo>
                <a:lnTo>
                  <a:pt x="457879" y="1300015"/>
                </a:lnTo>
                <a:lnTo>
                  <a:pt x="456291" y="1304092"/>
                </a:lnTo>
                <a:lnTo>
                  <a:pt x="454702" y="1308169"/>
                </a:lnTo>
                <a:lnTo>
                  <a:pt x="452887" y="1312246"/>
                </a:lnTo>
                <a:lnTo>
                  <a:pt x="450845" y="1316323"/>
                </a:lnTo>
                <a:lnTo>
                  <a:pt x="448803" y="1319947"/>
                </a:lnTo>
                <a:lnTo>
                  <a:pt x="446307" y="1323571"/>
                </a:lnTo>
                <a:lnTo>
                  <a:pt x="443584" y="1327195"/>
                </a:lnTo>
                <a:lnTo>
                  <a:pt x="441088" y="1330366"/>
                </a:lnTo>
                <a:lnTo>
                  <a:pt x="438139" y="1333764"/>
                </a:lnTo>
                <a:lnTo>
                  <a:pt x="434962" y="1336935"/>
                </a:lnTo>
                <a:lnTo>
                  <a:pt x="432013" y="1340106"/>
                </a:lnTo>
                <a:lnTo>
                  <a:pt x="428609" y="1342824"/>
                </a:lnTo>
                <a:lnTo>
                  <a:pt x="425206" y="1345542"/>
                </a:lnTo>
                <a:lnTo>
                  <a:pt x="421575" y="1348033"/>
                </a:lnTo>
                <a:lnTo>
                  <a:pt x="417718" y="1350525"/>
                </a:lnTo>
                <a:lnTo>
                  <a:pt x="414088" y="1352563"/>
                </a:lnTo>
                <a:lnTo>
                  <a:pt x="409777" y="1354602"/>
                </a:lnTo>
                <a:lnTo>
                  <a:pt x="405919" y="1356414"/>
                </a:lnTo>
                <a:lnTo>
                  <a:pt x="401835" y="1357999"/>
                </a:lnTo>
                <a:lnTo>
                  <a:pt x="397524" y="1359585"/>
                </a:lnTo>
                <a:lnTo>
                  <a:pt x="393213" y="1360717"/>
                </a:lnTo>
                <a:lnTo>
                  <a:pt x="388902" y="1361850"/>
                </a:lnTo>
                <a:lnTo>
                  <a:pt x="384137" y="1362529"/>
                </a:lnTo>
                <a:lnTo>
                  <a:pt x="379826" y="1363209"/>
                </a:lnTo>
                <a:lnTo>
                  <a:pt x="375061" y="1363435"/>
                </a:lnTo>
                <a:lnTo>
                  <a:pt x="370523" y="1363662"/>
                </a:lnTo>
                <a:lnTo>
                  <a:pt x="91667" y="1363662"/>
                </a:lnTo>
                <a:lnTo>
                  <a:pt x="86902" y="1363435"/>
                </a:lnTo>
                <a:lnTo>
                  <a:pt x="82364" y="1363209"/>
                </a:lnTo>
                <a:lnTo>
                  <a:pt x="77599" y="1362529"/>
                </a:lnTo>
                <a:lnTo>
                  <a:pt x="73288" y="1361850"/>
                </a:lnTo>
                <a:lnTo>
                  <a:pt x="68750" y="1360717"/>
                </a:lnTo>
                <a:lnTo>
                  <a:pt x="64439" y="1359585"/>
                </a:lnTo>
                <a:lnTo>
                  <a:pt x="60128" y="1357999"/>
                </a:lnTo>
                <a:lnTo>
                  <a:pt x="56044" y="1356414"/>
                </a:lnTo>
                <a:lnTo>
                  <a:pt x="51959" y="1354602"/>
                </a:lnTo>
                <a:lnTo>
                  <a:pt x="48102" y="1352563"/>
                </a:lnTo>
                <a:lnTo>
                  <a:pt x="44245" y="1350525"/>
                </a:lnTo>
                <a:lnTo>
                  <a:pt x="40615" y="1348033"/>
                </a:lnTo>
                <a:lnTo>
                  <a:pt x="36757" y="1345542"/>
                </a:lnTo>
                <a:lnTo>
                  <a:pt x="33581" y="1342824"/>
                </a:lnTo>
                <a:lnTo>
                  <a:pt x="30177" y="1340106"/>
                </a:lnTo>
                <a:lnTo>
                  <a:pt x="26774" y="1336935"/>
                </a:lnTo>
                <a:lnTo>
                  <a:pt x="23824" y="1333764"/>
                </a:lnTo>
                <a:lnTo>
                  <a:pt x="21101" y="1330366"/>
                </a:lnTo>
                <a:lnTo>
                  <a:pt x="18152" y="1327195"/>
                </a:lnTo>
                <a:lnTo>
                  <a:pt x="15656" y="1323571"/>
                </a:lnTo>
                <a:lnTo>
                  <a:pt x="13160" y="1319947"/>
                </a:lnTo>
                <a:lnTo>
                  <a:pt x="11118" y="1316323"/>
                </a:lnTo>
                <a:lnTo>
                  <a:pt x="9076" y="1312246"/>
                </a:lnTo>
                <a:lnTo>
                  <a:pt x="7261" y="1308169"/>
                </a:lnTo>
                <a:lnTo>
                  <a:pt x="5446" y="1304092"/>
                </a:lnTo>
                <a:lnTo>
                  <a:pt x="4084" y="1300015"/>
                </a:lnTo>
                <a:lnTo>
                  <a:pt x="2950" y="1295485"/>
                </a:lnTo>
                <a:lnTo>
                  <a:pt x="1815" y="1291408"/>
                </a:lnTo>
                <a:lnTo>
                  <a:pt x="1134" y="1286651"/>
                </a:lnTo>
                <a:lnTo>
                  <a:pt x="454" y="1282348"/>
                </a:lnTo>
                <a:lnTo>
                  <a:pt x="0" y="1277591"/>
                </a:lnTo>
                <a:lnTo>
                  <a:pt x="0" y="1273061"/>
                </a:lnTo>
                <a:lnTo>
                  <a:pt x="0" y="1268531"/>
                </a:lnTo>
                <a:lnTo>
                  <a:pt x="454" y="1264001"/>
                </a:lnTo>
                <a:lnTo>
                  <a:pt x="1134" y="1259471"/>
                </a:lnTo>
                <a:lnTo>
                  <a:pt x="1815" y="1254941"/>
                </a:lnTo>
                <a:lnTo>
                  <a:pt x="2950" y="1250411"/>
                </a:lnTo>
                <a:lnTo>
                  <a:pt x="4084" y="1246334"/>
                </a:lnTo>
                <a:lnTo>
                  <a:pt x="5446" y="1242257"/>
                </a:lnTo>
                <a:lnTo>
                  <a:pt x="7261" y="1237953"/>
                </a:lnTo>
                <a:lnTo>
                  <a:pt x="9076" y="1233876"/>
                </a:lnTo>
                <a:lnTo>
                  <a:pt x="11118" y="1230026"/>
                </a:lnTo>
                <a:lnTo>
                  <a:pt x="13160" y="1226402"/>
                </a:lnTo>
                <a:lnTo>
                  <a:pt x="15656" y="1222778"/>
                </a:lnTo>
                <a:lnTo>
                  <a:pt x="18152" y="1219154"/>
                </a:lnTo>
                <a:lnTo>
                  <a:pt x="21101" y="1215756"/>
                </a:lnTo>
                <a:lnTo>
                  <a:pt x="23824" y="1212358"/>
                </a:lnTo>
                <a:lnTo>
                  <a:pt x="26774" y="1209187"/>
                </a:lnTo>
                <a:lnTo>
                  <a:pt x="30177" y="1206243"/>
                </a:lnTo>
                <a:lnTo>
                  <a:pt x="33581" y="1203298"/>
                </a:lnTo>
                <a:lnTo>
                  <a:pt x="36757" y="1200807"/>
                </a:lnTo>
                <a:lnTo>
                  <a:pt x="40615" y="1198089"/>
                </a:lnTo>
                <a:lnTo>
                  <a:pt x="44245" y="1195824"/>
                </a:lnTo>
                <a:lnTo>
                  <a:pt x="48102" y="1193785"/>
                </a:lnTo>
                <a:lnTo>
                  <a:pt x="51959" y="1191747"/>
                </a:lnTo>
                <a:lnTo>
                  <a:pt x="56044" y="1189935"/>
                </a:lnTo>
                <a:lnTo>
                  <a:pt x="60128" y="1188349"/>
                </a:lnTo>
                <a:lnTo>
                  <a:pt x="64439" y="1186764"/>
                </a:lnTo>
                <a:lnTo>
                  <a:pt x="68750" y="1185405"/>
                </a:lnTo>
                <a:lnTo>
                  <a:pt x="73288" y="1184499"/>
                </a:lnTo>
                <a:lnTo>
                  <a:pt x="77599" y="1183593"/>
                </a:lnTo>
                <a:lnTo>
                  <a:pt x="82364" y="1183140"/>
                </a:lnTo>
                <a:lnTo>
                  <a:pt x="86902" y="1182913"/>
                </a:lnTo>
                <a:lnTo>
                  <a:pt x="91667" y="1182687"/>
                </a:lnTo>
                <a:close/>
                <a:moveTo>
                  <a:pt x="1390308" y="782637"/>
                </a:moveTo>
                <a:lnTo>
                  <a:pt x="1396663" y="786039"/>
                </a:lnTo>
                <a:lnTo>
                  <a:pt x="1402564" y="789894"/>
                </a:lnTo>
                <a:lnTo>
                  <a:pt x="1408238" y="793749"/>
                </a:lnTo>
                <a:lnTo>
                  <a:pt x="1413458" y="797831"/>
                </a:lnTo>
                <a:lnTo>
                  <a:pt x="1418225" y="802140"/>
                </a:lnTo>
                <a:lnTo>
                  <a:pt x="1422764" y="806449"/>
                </a:lnTo>
                <a:lnTo>
                  <a:pt x="1426849" y="811439"/>
                </a:lnTo>
                <a:lnTo>
                  <a:pt x="1430935" y="816428"/>
                </a:lnTo>
                <a:lnTo>
                  <a:pt x="1434112" y="821417"/>
                </a:lnTo>
                <a:lnTo>
                  <a:pt x="1437516" y="826860"/>
                </a:lnTo>
                <a:lnTo>
                  <a:pt x="1440694" y="832303"/>
                </a:lnTo>
                <a:lnTo>
                  <a:pt x="1443644" y="837973"/>
                </a:lnTo>
                <a:lnTo>
                  <a:pt x="1446141" y="843869"/>
                </a:lnTo>
                <a:lnTo>
                  <a:pt x="1448411" y="849765"/>
                </a:lnTo>
                <a:lnTo>
                  <a:pt x="1450907" y="856115"/>
                </a:lnTo>
                <a:lnTo>
                  <a:pt x="1452723" y="862465"/>
                </a:lnTo>
                <a:lnTo>
                  <a:pt x="1454766" y="869042"/>
                </a:lnTo>
                <a:lnTo>
                  <a:pt x="1456581" y="875846"/>
                </a:lnTo>
                <a:lnTo>
                  <a:pt x="1459759" y="889680"/>
                </a:lnTo>
                <a:lnTo>
                  <a:pt x="1462709" y="904648"/>
                </a:lnTo>
                <a:lnTo>
                  <a:pt x="1465433" y="919842"/>
                </a:lnTo>
                <a:lnTo>
                  <a:pt x="1471107" y="952499"/>
                </a:lnTo>
                <a:lnTo>
                  <a:pt x="1474284" y="969735"/>
                </a:lnTo>
                <a:lnTo>
                  <a:pt x="1477462" y="987424"/>
                </a:lnTo>
                <a:lnTo>
                  <a:pt x="1483363" y="988785"/>
                </a:lnTo>
                <a:lnTo>
                  <a:pt x="1489037" y="990146"/>
                </a:lnTo>
                <a:lnTo>
                  <a:pt x="1494484" y="992187"/>
                </a:lnTo>
                <a:lnTo>
                  <a:pt x="1499704" y="994228"/>
                </a:lnTo>
                <a:lnTo>
                  <a:pt x="1504470" y="996949"/>
                </a:lnTo>
                <a:lnTo>
                  <a:pt x="1509237" y="999671"/>
                </a:lnTo>
                <a:lnTo>
                  <a:pt x="1513549" y="1003073"/>
                </a:lnTo>
                <a:lnTo>
                  <a:pt x="1517407" y="1006474"/>
                </a:lnTo>
                <a:lnTo>
                  <a:pt x="1521493" y="1010330"/>
                </a:lnTo>
                <a:lnTo>
                  <a:pt x="1525124" y="1014185"/>
                </a:lnTo>
                <a:lnTo>
                  <a:pt x="1528075" y="1018721"/>
                </a:lnTo>
                <a:lnTo>
                  <a:pt x="1530798" y="1023030"/>
                </a:lnTo>
                <a:lnTo>
                  <a:pt x="1533068" y="1027792"/>
                </a:lnTo>
                <a:lnTo>
                  <a:pt x="1535110" y="1032555"/>
                </a:lnTo>
                <a:lnTo>
                  <a:pt x="1536472" y="1037771"/>
                </a:lnTo>
                <a:lnTo>
                  <a:pt x="1537607" y="1043214"/>
                </a:lnTo>
                <a:lnTo>
                  <a:pt x="1538288" y="1048657"/>
                </a:lnTo>
                <a:lnTo>
                  <a:pt x="1538288" y="1054326"/>
                </a:lnTo>
                <a:lnTo>
                  <a:pt x="1537834" y="1060223"/>
                </a:lnTo>
                <a:lnTo>
                  <a:pt x="1536699" y="1066119"/>
                </a:lnTo>
                <a:lnTo>
                  <a:pt x="1535110" y="1072016"/>
                </a:lnTo>
                <a:lnTo>
                  <a:pt x="1533068" y="1078366"/>
                </a:lnTo>
                <a:lnTo>
                  <a:pt x="1530117" y="1084489"/>
                </a:lnTo>
                <a:lnTo>
                  <a:pt x="1526940" y="1091066"/>
                </a:lnTo>
                <a:lnTo>
                  <a:pt x="1522854" y="1097416"/>
                </a:lnTo>
                <a:lnTo>
                  <a:pt x="1518315" y="1103766"/>
                </a:lnTo>
                <a:lnTo>
                  <a:pt x="1512868" y="1110342"/>
                </a:lnTo>
                <a:lnTo>
                  <a:pt x="1506967" y="1116919"/>
                </a:lnTo>
                <a:lnTo>
                  <a:pt x="1500158" y="1123496"/>
                </a:lnTo>
                <a:lnTo>
                  <a:pt x="1492668" y="1129846"/>
                </a:lnTo>
                <a:lnTo>
                  <a:pt x="1484271" y="1136650"/>
                </a:lnTo>
                <a:lnTo>
                  <a:pt x="1474965" y="1143000"/>
                </a:lnTo>
                <a:lnTo>
                  <a:pt x="1472696" y="1155019"/>
                </a:lnTo>
                <a:lnTo>
                  <a:pt x="1469745" y="1167266"/>
                </a:lnTo>
                <a:lnTo>
                  <a:pt x="1466568" y="1179059"/>
                </a:lnTo>
                <a:lnTo>
                  <a:pt x="1462936" y="1190851"/>
                </a:lnTo>
                <a:lnTo>
                  <a:pt x="1459078" y="1202417"/>
                </a:lnTo>
                <a:lnTo>
                  <a:pt x="1454993" y="1213984"/>
                </a:lnTo>
                <a:lnTo>
                  <a:pt x="1450680" y="1225323"/>
                </a:lnTo>
                <a:lnTo>
                  <a:pt x="1445687" y="1236435"/>
                </a:lnTo>
                <a:lnTo>
                  <a:pt x="1440467" y="1247321"/>
                </a:lnTo>
                <a:lnTo>
                  <a:pt x="1435020" y="1257980"/>
                </a:lnTo>
                <a:lnTo>
                  <a:pt x="1429346" y="1268412"/>
                </a:lnTo>
                <a:lnTo>
                  <a:pt x="1423218" y="1278391"/>
                </a:lnTo>
                <a:lnTo>
                  <a:pt x="1416863" y="1288369"/>
                </a:lnTo>
                <a:lnTo>
                  <a:pt x="1410281" y="1297894"/>
                </a:lnTo>
                <a:lnTo>
                  <a:pt x="1403245" y="1307193"/>
                </a:lnTo>
                <a:lnTo>
                  <a:pt x="1395982" y="1316037"/>
                </a:lnTo>
                <a:lnTo>
                  <a:pt x="1388719" y="1324655"/>
                </a:lnTo>
                <a:lnTo>
                  <a:pt x="1381003" y="1332593"/>
                </a:lnTo>
                <a:lnTo>
                  <a:pt x="1373059" y="1340077"/>
                </a:lnTo>
                <a:lnTo>
                  <a:pt x="1364661" y="1347334"/>
                </a:lnTo>
                <a:lnTo>
                  <a:pt x="1356037" y="1354364"/>
                </a:lnTo>
                <a:lnTo>
                  <a:pt x="1347639" y="1360714"/>
                </a:lnTo>
                <a:lnTo>
                  <a:pt x="1338561" y="1366610"/>
                </a:lnTo>
                <a:lnTo>
                  <a:pt x="1329028" y="1371827"/>
                </a:lnTo>
                <a:lnTo>
                  <a:pt x="1319723" y="1376816"/>
                </a:lnTo>
                <a:lnTo>
                  <a:pt x="1310190" y="1380898"/>
                </a:lnTo>
                <a:lnTo>
                  <a:pt x="1300431" y="1384527"/>
                </a:lnTo>
                <a:lnTo>
                  <a:pt x="1295211" y="1386341"/>
                </a:lnTo>
                <a:lnTo>
                  <a:pt x="1290218" y="1387702"/>
                </a:lnTo>
                <a:lnTo>
                  <a:pt x="1284997" y="1389062"/>
                </a:lnTo>
                <a:lnTo>
                  <a:pt x="1279777" y="1390196"/>
                </a:lnTo>
                <a:lnTo>
                  <a:pt x="1274557" y="1391330"/>
                </a:lnTo>
                <a:lnTo>
                  <a:pt x="1269110" y="1392010"/>
                </a:lnTo>
                <a:lnTo>
                  <a:pt x="1264117" y="1392691"/>
                </a:lnTo>
                <a:lnTo>
                  <a:pt x="1258670" y="1393371"/>
                </a:lnTo>
                <a:lnTo>
                  <a:pt x="1253223" y="1393825"/>
                </a:lnTo>
                <a:lnTo>
                  <a:pt x="1247776" y="1393825"/>
                </a:lnTo>
                <a:lnTo>
                  <a:pt x="1242328" y="1393825"/>
                </a:lnTo>
                <a:lnTo>
                  <a:pt x="1236881" y="1393371"/>
                </a:lnTo>
                <a:lnTo>
                  <a:pt x="1231661" y="1392691"/>
                </a:lnTo>
                <a:lnTo>
                  <a:pt x="1226214" y="1392010"/>
                </a:lnTo>
                <a:lnTo>
                  <a:pt x="1220994" y="1391330"/>
                </a:lnTo>
                <a:lnTo>
                  <a:pt x="1215774" y="1390196"/>
                </a:lnTo>
                <a:lnTo>
                  <a:pt x="1210554" y="1389062"/>
                </a:lnTo>
                <a:lnTo>
                  <a:pt x="1205333" y="1387702"/>
                </a:lnTo>
                <a:lnTo>
                  <a:pt x="1200113" y="1386341"/>
                </a:lnTo>
                <a:lnTo>
                  <a:pt x="1195347" y="1384527"/>
                </a:lnTo>
                <a:lnTo>
                  <a:pt x="1185361" y="1380898"/>
                </a:lnTo>
                <a:lnTo>
                  <a:pt x="1175828" y="1376816"/>
                </a:lnTo>
                <a:lnTo>
                  <a:pt x="1166296" y="1371827"/>
                </a:lnTo>
                <a:lnTo>
                  <a:pt x="1157217" y="1366610"/>
                </a:lnTo>
                <a:lnTo>
                  <a:pt x="1148139" y="1360714"/>
                </a:lnTo>
                <a:lnTo>
                  <a:pt x="1139514" y="1354364"/>
                </a:lnTo>
                <a:lnTo>
                  <a:pt x="1130890" y="1347334"/>
                </a:lnTo>
                <a:lnTo>
                  <a:pt x="1122492" y="1340077"/>
                </a:lnTo>
                <a:lnTo>
                  <a:pt x="1114548" y="1332593"/>
                </a:lnTo>
                <a:lnTo>
                  <a:pt x="1106832" y="1324655"/>
                </a:lnTo>
                <a:lnTo>
                  <a:pt x="1099569" y="1316037"/>
                </a:lnTo>
                <a:lnTo>
                  <a:pt x="1092306" y="1307193"/>
                </a:lnTo>
                <a:lnTo>
                  <a:pt x="1085270" y="1297894"/>
                </a:lnTo>
                <a:lnTo>
                  <a:pt x="1078688" y="1288369"/>
                </a:lnTo>
                <a:lnTo>
                  <a:pt x="1072333" y="1278391"/>
                </a:lnTo>
                <a:lnTo>
                  <a:pt x="1066205" y="1268412"/>
                </a:lnTo>
                <a:lnTo>
                  <a:pt x="1060531" y="1257980"/>
                </a:lnTo>
                <a:lnTo>
                  <a:pt x="1055084" y="1247321"/>
                </a:lnTo>
                <a:lnTo>
                  <a:pt x="1049864" y="1236435"/>
                </a:lnTo>
                <a:lnTo>
                  <a:pt x="1045098" y="1225323"/>
                </a:lnTo>
                <a:lnTo>
                  <a:pt x="1040558" y="1213984"/>
                </a:lnTo>
                <a:lnTo>
                  <a:pt x="1036473" y="1202417"/>
                </a:lnTo>
                <a:lnTo>
                  <a:pt x="1032615" y="1190851"/>
                </a:lnTo>
                <a:lnTo>
                  <a:pt x="1028983" y="1179059"/>
                </a:lnTo>
                <a:lnTo>
                  <a:pt x="1025806" y="1167266"/>
                </a:lnTo>
                <a:lnTo>
                  <a:pt x="1022855" y="1155019"/>
                </a:lnTo>
                <a:lnTo>
                  <a:pt x="1020586" y="1143000"/>
                </a:lnTo>
                <a:lnTo>
                  <a:pt x="1011507" y="1136650"/>
                </a:lnTo>
                <a:lnTo>
                  <a:pt x="1003336" y="1129846"/>
                </a:lnTo>
                <a:lnTo>
                  <a:pt x="995620" y="1123496"/>
                </a:lnTo>
                <a:lnTo>
                  <a:pt x="988811" y="1116919"/>
                </a:lnTo>
                <a:lnTo>
                  <a:pt x="982683" y="1110342"/>
                </a:lnTo>
                <a:lnTo>
                  <a:pt x="977236" y="1103766"/>
                </a:lnTo>
                <a:lnTo>
                  <a:pt x="972696" y="1097416"/>
                </a:lnTo>
                <a:lnTo>
                  <a:pt x="968838" y="1091066"/>
                </a:lnTo>
                <a:lnTo>
                  <a:pt x="965434" y="1084489"/>
                </a:lnTo>
                <a:lnTo>
                  <a:pt x="962483" y="1078366"/>
                </a:lnTo>
                <a:lnTo>
                  <a:pt x="960440" y="1072016"/>
                </a:lnTo>
                <a:lnTo>
                  <a:pt x="958852" y="1066119"/>
                </a:lnTo>
                <a:lnTo>
                  <a:pt x="957944" y="1060223"/>
                </a:lnTo>
                <a:lnTo>
                  <a:pt x="957263" y="1054326"/>
                </a:lnTo>
                <a:lnTo>
                  <a:pt x="957263" y="1048657"/>
                </a:lnTo>
                <a:lnTo>
                  <a:pt x="958171" y="1043214"/>
                </a:lnTo>
                <a:lnTo>
                  <a:pt x="959079" y="1037771"/>
                </a:lnTo>
                <a:lnTo>
                  <a:pt x="960440" y="1032555"/>
                </a:lnTo>
                <a:lnTo>
                  <a:pt x="962483" y="1027792"/>
                </a:lnTo>
                <a:lnTo>
                  <a:pt x="964753" y="1023030"/>
                </a:lnTo>
                <a:lnTo>
                  <a:pt x="967476" y="1018721"/>
                </a:lnTo>
                <a:lnTo>
                  <a:pt x="970654" y="1014185"/>
                </a:lnTo>
                <a:lnTo>
                  <a:pt x="974285" y="1010330"/>
                </a:lnTo>
                <a:lnTo>
                  <a:pt x="978144" y="1006474"/>
                </a:lnTo>
                <a:lnTo>
                  <a:pt x="982002" y="1003073"/>
                </a:lnTo>
                <a:lnTo>
                  <a:pt x="986541" y="999671"/>
                </a:lnTo>
                <a:lnTo>
                  <a:pt x="991307" y="996949"/>
                </a:lnTo>
                <a:lnTo>
                  <a:pt x="996301" y="994228"/>
                </a:lnTo>
                <a:lnTo>
                  <a:pt x="1001521" y="992187"/>
                </a:lnTo>
                <a:lnTo>
                  <a:pt x="1006514" y="990146"/>
                </a:lnTo>
                <a:lnTo>
                  <a:pt x="1012415" y="988785"/>
                </a:lnTo>
                <a:lnTo>
                  <a:pt x="1018089" y="987424"/>
                </a:lnTo>
                <a:lnTo>
                  <a:pt x="1022401" y="964292"/>
                </a:lnTo>
                <a:lnTo>
                  <a:pt x="1026260" y="941840"/>
                </a:lnTo>
                <a:lnTo>
                  <a:pt x="1029891" y="920523"/>
                </a:lnTo>
                <a:lnTo>
                  <a:pt x="1033749" y="900339"/>
                </a:lnTo>
                <a:lnTo>
                  <a:pt x="1035792" y="890587"/>
                </a:lnTo>
                <a:lnTo>
                  <a:pt x="1037835" y="881289"/>
                </a:lnTo>
                <a:lnTo>
                  <a:pt x="1040104" y="872217"/>
                </a:lnTo>
                <a:lnTo>
                  <a:pt x="1042374" y="863373"/>
                </a:lnTo>
                <a:lnTo>
                  <a:pt x="1045325" y="854981"/>
                </a:lnTo>
                <a:lnTo>
                  <a:pt x="1048048" y="846817"/>
                </a:lnTo>
                <a:lnTo>
                  <a:pt x="1051453" y="838880"/>
                </a:lnTo>
                <a:lnTo>
                  <a:pt x="1055311" y="831396"/>
                </a:lnTo>
                <a:lnTo>
                  <a:pt x="1062574" y="834117"/>
                </a:lnTo>
                <a:lnTo>
                  <a:pt x="1072787" y="837065"/>
                </a:lnTo>
                <a:lnTo>
                  <a:pt x="1085270" y="840467"/>
                </a:lnTo>
                <a:lnTo>
                  <a:pt x="1092306" y="842281"/>
                </a:lnTo>
                <a:lnTo>
                  <a:pt x="1100023" y="843869"/>
                </a:lnTo>
                <a:lnTo>
                  <a:pt x="1108420" y="845456"/>
                </a:lnTo>
                <a:lnTo>
                  <a:pt x="1116818" y="847044"/>
                </a:lnTo>
                <a:lnTo>
                  <a:pt x="1126123" y="848178"/>
                </a:lnTo>
                <a:lnTo>
                  <a:pt x="1135883" y="849539"/>
                </a:lnTo>
                <a:lnTo>
                  <a:pt x="1145869" y="850673"/>
                </a:lnTo>
                <a:lnTo>
                  <a:pt x="1156309" y="851126"/>
                </a:lnTo>
                <a:lnTo>
                  <a:pt x="1167204" y="851580"/>
                </a:lnTo>
                <a:lnTo>
                  <a:pt x="1178552" y="851806"/>
                </a:lnTo>
                <a:lnTo>
                  <a:pt x="1190354" y="851580"/>
                </a:lnTo>
                <a:lnTo>
                  <a:pt x="1202156" y="851126"/>
                </a:lnTo>
                <a:lnTo>
                  <a:pt x="1214412" y="849992"/>
                </a:lnTo>
                <a:lnTo>
                  <a:pt x="1226895" y="848631"/>
                </a:lnTo>
                <a:lnTo>
                  <a:pt x="1239605" y="846364"/>
                </a:lnTo>
                <a:lnTo>
                  <a:pt x="1252542" y="844096"/>
                </a:lnTo>
                <a:lnTo>
                  <a:pt x="1265933" y="840921"/>
                </a:lnTo>
                <a:lnTo>
                  <a:pt x="1279323" y="837292"/>
                </a:lnTo>
                <a:lnTo>
                  <a:pt x="1292714" y="832983"/>
                </a:lnTo>
                <a:lnTo>
                  <a:pt x="1306559" y="827994"/>
                </a:lnTo>
                <a:lnTo>
                  <a:pt x="1313368" y="825499"/>
                </a:lnTo>
                <a:lnTo>
                  <a:pt x="1320404" y="822551"/>
                </a:lnTo>
                <a:lnTo>
                  <a:pt x="1327212" y="819603"/>
                </a:lnTo>
                <a:lnTo>
                  <a:pt x="1334248" y="816201"/>
                </a:lnTo>
                <a:lnTo>
                  <a:pt x="1341057" y="812799"/>
                </a:lnTo>
                <a:lnTo>
                  <a:pt x="1348093" y="809171"/>
                </a:lnTo>
                <a:lnTo>
                  <a:pt x="1355129" y="805315"/>
                </a:lnTo>
                <a:lnTo>
                  <a:pt x="1362165" y="801006"/>
                </a:lnTo>
                <a:lnTo>
                  <a:pt x="1369201" y="796924"/>
                </a:lnTo>
                <a:lnTo>
                  <a:pt x="1376463" y="792389"/>
                </a:lnTo>
                <a:lnTo>
                  <a:pt x="1383272" y="787626"/>
                </a:lnTo>
                <a:lnTo>
                  <a:pt x="1390308" y="782637"/>
                </a:lnTo>
                <a:close/>
                <a:moveTo>
                  <a:pt x="2282825" y="769937"/>
                </a:moveTo>
                <a:lnTo>
                  <a:pt x="2412173" y="829864"/>
                </a:lnTo>
                <a:lnTo>
                  <a:pt x="2422140" y="834858"/>
                </a:lnTo>
                <a:lnTo>
                  <a:pt x="2426897" y="837355"/>
                </a:lnTo>
                <a:lnTo>
                  <a:pt x="2431201" y="840078"/>
                </a:lnTo>
                <a:lnTo>
                  <a:pt x="2435732" y="842802"/>
                </a:lnTo>
                <a:lnTo>
                  <a:pt x="2439583" y="845526"/>
                </a:lnTo>
                <a:lnTo>
                  <a:pt x="2443434" y="848250"/>
                </a:lnTo>
                <a:lnTo>
                  <a:pt x="2447058" y="851201"/>
                </a:lnTo>
                <a:lnTo>
                  <a:pt x="2450456" y="853925"/>
                </a:lnTo>
                <a:lnTo>
                  <a:pt x="2453628" y="857103"/>
                </a:lnTo>
                <a:lnTo>
                  <a:pt x="2456799" y="860054"/>
                </a:lnTo>
                <a:lnTo>
                  <a:pt x="2459518" y="863005"/>
                </a:lnTo>
                <a:lnTo>
                  <a:pt x="2462236" y="866183"/>
                </a:lnTo>
                <a:lnTo>
                  <a:pt x="2464501" y="869361"/>
                </a:lnTo>
                <a:lnTo>
                  <a:pt x="2466766" y="872539"/>
                </a:lnTo>
                <a:lnTo>
                  <a:pt x="2468805" y="875717"/>
                </a:lnTo>
                <a:lnTo>
                  <a:pt x="2470617" y="878895"/>
                </a:lnTo>
                <a:lnTo>
                  <a:pt x="2472430" y="882300"/>
                </a:lnTo>
                <a:lnTo>
                  <a:pt x="2474015" y="885932"/>
                </a:lnTo>
                <a:lnTo>
                  <a:pt x="2475601" y="889337"/>
                </a:lnTo>
                <a:lnTo>
                  <a:pt x="2477866" y="896373"/>
                </a:lnTo>
                <a:lnTo>
                  <a:pt x="2479905" y="903637"/>
                </a:lnTo>
                <a:lnTo>
                  <a:pt x="2481264" y="911128"/>
                </a:lnTo>
                <a:lnTo>
                  <a:pt x="2482397" y="918846"/>
                </a:lnTo>
                <a:lnTo>
                  <a:pt x="2482850" y="927018"/>
                </a:lnTo>
                <a:lnTo>
                  <a:pt x="2482850" y="935190"/>
                </a:lnTo>
                <a:lnTo>
                  <a:pt x="2482850" y="1152652"/>
                </a:lnTo>
                <a:lnTo>
                  <a:pt x="2482850" y="1160824"/>
                </a:lnTo>
                <a:lnTo>
                  <a:pt x="2482397" y="1168768"/>
                </a:lnTo>
                <a:lnTo>
                  <a:pt x="2481264" y="1176486"/>
                </a:lnTo>
                <a:lnTo>
                  <a:pt x="2479905" y="1184204"/>
                </a:lnTo>
                <a:lnTo>
                  <a:pt x="2477866" y="1191468"/>
                </a:lnTo>
                <a:lnTo>
                  <a:pt x="2475601" y="1198732"/>
                </a:lnTo>
                <a:lnTo>
                  <a:pt x="2474015" y="1202137"/>
                </a:lnTo>
                <a:lnTo>
                  <a:pt x="2472430" y="1205315"/>
                </a:lnTo>
                <a:lnTo>
                  <a:pt x="2470617" y="1208720"/>
                </a:lnTo>
                <a:lnTo>
                  <a:pt x="2468805" y="1212125"/>
                </a:lnTo>
                <a:lnTo>
                  <a:pt x="2466766" y="1215303"/>
                </a:lnTo>
                <a:lnTo>
                  <a:pt x="2464501" y="1218708"/>
                </a:lnTo>
                <a:lnTo>
                  <a:pt x="2462236" y="1221658"/>
                </a:lnTo>
                <a:lnTo>
                  <a:pt x="2459518" y="1224836"/>
                </a:lnTo>
                <a:lnTo>
                  <a:pt x="2456799" y="1227787"/>
                </a:lnTo>
                <a:lnTo>
                  <a:pt x="2453628" y="1230738"/>
                </a:lnTo>
                <a:lnTo>
                  <a:pt x="2450456" y="1233689"/>
                </a:lnTo>
                <a:lnTo>
                  <a:pt x="2447058" y="1236640"/>
                </a:lnTo>
                <a:lnTo>
                  <a:pt x="2443434" y="1239364"/>
                </a:lnTo>
                <a:lnTo>
                  <a:pt x="2439583" y="1242315"/>
                </a:lnTo>
                <a:lnTo>
                  <a:pt x="2435732" y="1245039"/>
                </a:lnTo>
                <a:lnTo>
                  <a:pt x="2431201" y="1247763"/>
                </a:lnTo>
                <a:lnTo>
                  <a:pt x="2426897" y="1250260"/>
                </a:lnTo>
                <a:lnTo>
                  <a:pt x="2422140" y="1252984"/>
                </a:lnTo>
                <a:lnTo>
                  <a:pt x="2412173" y="1257978"/>
                </a:lnTo>
                <a:lnTo>
                  <a:pt x="2406963" y="1260475"/>
                </a:lnTo>
                <a:lnTo>
                  <a:pt x="2282825" y="1202818"/>
                </a:lnTo>
                <a:lnTo>
                  <a:pt x="2282825" y="769937"/>
                </a:lnTo>
                <a:close/>
                <a:moveTo>
                  <a:pt x="1247774" y="628650"/>
                </a:moveTo>
                <a:lnTo>
                  <a:pt x="1262265" y="628876"/>
                </a:lnTo>
                <a:lnTo>
                  <a:pt x="1276302" y="629556"/>
                </a:lnTo>
                <a:lnTo>
                  <a:pt x="1290113" y="631143"/>
                </a:lnTo>
                <a:lnTo>
                  <a:pt x="1303472" y="632956"/>
                </a:lnTo>
                <a:lnTo>
                  <a:pt x="1316830" y="635222"/>
                </a:lnTo>
                <a:lnTo>
                  <a:pt x="1329282" y="638169"/>
                </a:lnTo>
                <a:lnTo>
                  <a:pt x="1341282" y="641569"/>
                </a:lnTo>
                <a:lnTo>
                  <a:pt x="1353056" y="645195"/>
                </a:lnTo>
                <a:lnTo>
                  <a:pt x="1363923" y="649274"/>
                </a:lnTo>
                <a:lnTo>
                  <a:pt x="1374338" y="654034"/>
                </a:lnTo>
                <a:lnTo>
                  <a:pt x="1378866" y="656300"/>
                </a:lnTo>
                <a:lnTo>
                  <a:pt x="1383847" y="658794"/>
                </a:lnTo>
                <a:lnTo>
                  <a:pt x="1388149" y="661513"/>
                </a:lnTo>
                <a:lnTo>
                  <a:pt x="1392677" y="664006"/>
                </a:lnTo>
                <a:lnTo>
                  <a:pt x="1396753" y="666953"/>
                </a:lnTo>
                <a:lnTo>
                  <a:pt x="1400602" y="669672"/>
                </a:lnTo>
                <a:lnTo>
                  <a:pt x="1404451" y="672619"/>
                </a:lnTo>
                <a:lnTo>
                  <a:pt x="1407847" y="675565"/>
                </a:lnTo>
                <a:lnTo>
                  <a:pt x="1411243" y="678512"/>
                </a:lnTo>
                <a:lnTo>
                  <a:pt x="1414413" y="681685"/>
                </a:lnTo>
                <a:lnTo>
                  <a:pt x="1417130" y="685084"/>
                </a:lnTo>
                <a:lnTo>
                  <a:pt x="1419847" y="688257"/>
                </a:lnTo>
                <a:lnTo>
                  <a:pt x="1425507" y="688484"/>
                </a:lnTo>
                <a:lnTo>
                  <a:pt x="1430941" y="689164"/>
                </a:lnTo>
                <a:lnTo>
                  <a:pt x="1436148" y="690297"/>
                </a:lnTo>
                <a:lnTo>
                  <a:pt x="1441356" y="691430"/>
                </a:lnTo>
                <a:lnTo>
                  <a:pt x="1446110" y="693017"/>
                </a:lnTo>
                <a:lnTo>
                  <a:pt x="1450865" y="694830"/>
                </a:lnTo>
                <a:lnTo>
                  <a:pt x="1455167" y="697323"/>
                </a:lnTo>
                <a:lnTo>
                  <a:pt x="1459695" y="699816"/>
                </a:lnTo>
                <a:lnTo>
                  <a:pt x="1463544" y="702763"/>
                </a:lnTo>
                <a:lnTo>
                  <a:pt x="1467619" y="705709"/>
                </a:lnTo>
                <a:lnTo>
                  <a:pt x="1471242" y="708882"/>
                </a:lnTo>
                <a:lnTo>
                  <a:pt x="1474865" y="712508"/>
                </a:lnTo>
                <a:lnTo>
                  <a:pt x="1478261" y="716361"/>
                </a:lnTo>
                <a:lnTo>
                  <a:pt x="1481657" y="720668"/>
                </a:lnTo>
                <a:lnTo>
                  <a:pt x="1484827" y="724747"/>
                </a:lnTo>
                <a:lnTo>
                  <a:pt x="1487544" y="729053"/>
                </a:lnTo>
                <a:lnTo>
                  <a:pt x="1490487" y="733813"/>
                </a:lnTo>
                <a:lnTo>
                  <a:pt x="1492977" y="738799"/>
                </a:lnTo>
                <a:lnTo>
                  <a:pt x="1495468" y="743785"/>
                </a:lnTo>
                <a:lnTo>
                  <a:pt x="1497732" y="748998"/>
                </a:lnTo>
                <a:lnTo>
                  <a:pt x="1499996" y="754211"/>
                </a:lnTo>
                <a:lnTo>
                  <a:pt x="1502034" y="759877"/>
                </a:lnTo>
                <a:lnTo>
                  <a:pt x="1503845" y="765543"/>
                </a:lnTo>
                <a:lnTo>
                  <a:pt x="1505656" y="771436"/>
                </a:lnTo>
                <a:lnTo>
                  <a:pt x="1509053" y="783222"/>
                </a:lnTo>
                <a:lnTo>
                  <a:pt x="1511996" y="795460"/>
                </a:lnTo>
                <a:lnTo>
                  <a:pt x="1514260" y="808153"/>
                </a:lnTo>
                <a:lnTo>
                  <a:pt x="1516071" y="821071"/>
                </a:lnTo>
                <a:lnTo>
                  <a:pt x="1517656" y="833990"/>
                </a:lnTo>
                <a:lnTo>
                  <a:pt x="1519015" y="846909"/>
                </a:lnTo>
                <a:lnTo>
                  <a:pt x="1519694" y="860281"/>
                </a:lnTo>
                <a:lnTo>
                  <a:pt x="1520147" y="873200"/>
                </a:lnTo>
                <a:lnTo>
                  <a:pt x="1520826" y="886118"/>
                </a:lnTo>
                <a:lnTo>
                  <a:pt x="1520826" y="898584"/>
                </a:lnTo>
                <a:lnTo>
                  <a:pt x="1520373" y="910823"/>
                </a:lnTo>
                <a:lnTo>
                  <a:pt x="1520147" y="922608"/>
                </a:lnTo>
                <a:lnTo>
                  <a:pt x="1519241" y="945046"/>
                </a:lnTo>
                <a:lnTo>
                  <a:pt x="1517883" y="964311"/>
                </a:lnTo>
                <a:lnTo>
                  <a:pt x="1516524" y="981083"/>
                </a:lnTo>
                <a:lnTo>
                  <a:pt x="1514939" y="993321"/>
                </a:lnTo>
                <a:lnTo>
                  <a:pt x="1511996" y="991508"/>
                </a:lnTo>
                <a:lnTo>
                  <a:pt x="1508600" y="990148"/>
                </a:lnTo>
                <a:lnTo>
                  <a:pt x="1505204" y="988562"/>
                </a:lnTo>
                <a:lnTo>
                  <a:pt x="1501808" y="987202"/>
                </a:lnTo>
                <a:lnTo>
                  <a:pt x="1498185" y="985842"/>
                </a:lnTo>
                <a:lnTo>
                  <a:pt x="1494562" y="984936"/>
                </a:lnTo>
                <a:lnTo>
                  <a:pt x="1490713" y="983802"/>
                </a:lnTo>
                <a:lnTo>
                  <a:pt x="1487091" y="983349"/>
                </a:lnTo>
                <a:lnTo>
                  <a:pt x="1481657" y="946859"/>
                </a:lnTo>
                <a:lnTo>
                  <a:pt x="1479166" y="929408"/>
                </a:lnTo>
                <a:lnTo>
                  <a:pt x="1476223" y="912636"/>
                </a:lnTo>
                <a:lnTo>
                  <a:pt x="1473280" y="896544"/>
                </a:lnTo>
                <a:lnTo>
                  <a:pt x="1469657" y="881132"/>
                </a:lnTo>
                <a:lnTo>
                  <a:pt x="1467846" y="873653"/>
                </a:lnTo>
                <a:lnTo>
                  <a:pt x="1465808" y="866400"/>
                </a:lnTo>
                <a:lnTo>
                  <a:pt x="1463770" y="859374"/>
                </a:lnTo>
                <a:lnTo>
                  <a:pt x="1461506" y="852802"/>
                </a:lnTo>
                <a:lnTo>
                  <a:pt x="1459242" y="846002"/>
                </a:lnTo>
                <a:lnTo>
                  <a:pt x="1456299" y="839430"/>
                </a:lnTo>
                <a:lnTo>
                  <a:pt x="1453356" y="833310"/>
                </a:lnTo>
                <a:lnTo>
                  <a:pt x="1450412" y="826964"/>
                </a:lnTo>
                <a:lnTo>
                  <a:pt x="1447242" y="821071"/>
                </a:lnTo>
                <a:lnTo>
                  <a:pt x="1443620" y="815405"/>
                </a:lnTo>
                <a:lnTo>
                  <a:pt x="1439771" y="809966"/>
                </a:lnTo>
                <a:lnTo>
                  <a:pt x="1435922" y="804526"/>
                </a:lnTo>
                <a:lnTo>
                  <a:pt x="1431394" y="799313"/>
                </a:lnTo>
                <a:lnTo>
                  <a:pt x="1426865" y="794780"/>
                </a:lnTo>
                <a:lnTo>
                  <a:pt x="1421884" y="789794"/>
                </a:lnTo>
                <a:lnTo>
                  <a:pt x="1416677" y="785261"/>
                </a:lnTo>
                <a:lnTo>
                  <a:pt x="1411017" y="781182"/>
                </a:lnTo>
                <a:lnTo>
                  <a:pt x="1405130" y="777102"/>
                </a:lnTo>
                <a:lnTo>
                  <a:pt x="1398791" y="773249"/>
                </a:lnTo>
                <a:lnTo>
                  <a:pt x="1391998" y="769623"/>
                </a:lnTo>
                <a:lnTo>
                  <a:pt x="1384753" y="774609"/>
                </a:lnTo>
                <a:lnTo>
                  <a:pt x="1377508" y="779595"/>
                </a:lnTo>
                <a:lnTo>
                  <a:pt x="1370263" y="784355"/>
                </a:lnTo>
                <a:lnTo>
                  <a:pt x="1363018" y="788661"/>
                </a:lnTo>
                <a:lnTo>
                  <a:pt x="1355772" y="793194"/>
                </a:lnTo>
                <a:lnTo>
                  <a:pt x="1348301" y="797047"/>
                </a:lnTo>
                <a:lnTo>
                  <a:pt x="1341056" y="800900"/>
                </a:lnTo>
                <a:lnTo>
                  <a:pt x="1334037" y="804526"/>
                </a:lnTo>
                <a:lnTo>
                  <a:pt x="1326792" y="807926"/>
                </a:lnTo>
                <a:lnTo>
                  <a:pt x="1319547" y="811326"/>
                </a:lnTo>
                <a:lnTo>
                  <a:pt x="1312302" y="814045"/>
                </a:lnTo>
                <a:lnTo>
                  <a:pt x="1305283" y="816992"/>
                </a:lnTo>
                <a:lnTo>
                  <a:pt x="1298038" y="819711"/>
                </a:lnTo>
                <a:lnTo>
                  <a:pt x="1291245" y="822205"/>
                </a:lnTo>
                <a:lnTo>
                  <a:pt x="1277208" y="826511"/>
                </a:lnTo>
                <a:lnTo>
                  <a:pt x="1263397" y="830364"/>
                </a:lnTo>
                <a:lnTo>
                  <a:pt x="1249812" y="833537"/>
                </a:lnTo>
                <a:lnTo>
                  <a:pt x="1236454" y="836030"/>
                </a:lnTo>
                <a:lnTo>
                  <a:pt x="1223322" y="838296"/>
                </a:lnTo>
                <a:lnTo>
                  <a:pt x="1210417" y="839656"/>
                </a:lnTo>
                <a:lnTo>
                  <a:pt x="1197964" y="840789"/>
                </a:lnTo>
                <a:lnTo>
                  <a:pt x="1185511" y="841469"/>
                </a:lnTo>
                <a:lnTo>
                  <a:pt x="1173738" y="841469"/>
                </a:lnTo>
                <a:lnTo>
                  <a:pt x="1162191" y="841469"/>
                </a:lnTo>
                <a:lnTo>
                  <a:pt x="1151097" y="841016"/>
                </a:lnTo>
                <a:lnTo>
                  <a:pt x="1140229" y="840336"/>
                </a:lnTo>
                <a:lnTo>
                  <a:pt x="1129814" y="839203"/>
                </a:lnTo>
                <a:lnTo>
                  <a:pt x="1120079" y="837843"/>
                </a:lnTo>
                <a:lnTo>
                  <a:pt x="1110796" y="836710"/>
                </a:lnTo>
                <a:lnTo>
                  <a:pt x="1101739" y="835123"/>
                </a:lnTo>
                <a:lnTo>
                  <a:pt x="1093362" y="833310"/>
                </a:lnTo>
                <a:lnTo>
                  <a:pt x="1085438" y="831724"/>
                </a:lnTo>
                <a:lnTo>
                  <a:pt x="1078193" y="829910"/>
                </a:lnTo>
                <a:lnTo>
                  <a:pt x="1065514" y="826284"/>
                </a:lnTo>
                <a:lnTo>
                  <a:pt x="1055099" y="823111"/>
                </a:lnTo>
                <a:lnTo>
                  <a:pt x="1047401" y="820391"/>
                </a:lnTo>
                <a:lnTo>
                  <a:pt x="1043552" y="828097"/>
                </a:lnTo>
                <a:lnTo>
                  <a:pt x="1040156" y="836483"/>
                </a:lnTo>
                <a:lnTo>
                  <a:pt x="1036986" y="844869"/>
                </a:lnTo>
                <a:lnTo>
                  <a:pt x="1034043" y="853708"/>
                </a:lnTo>
                <a:lnTo>
                  <a:pt x="1031552" y="862774"/>
                </a:lnTo>
                <a:lnTo>
                  <a:pt x="1029288" y="872520"/>
                </a:lnTo>
                <a:lnTo>
                  <a:pt x="1027024" y="882265"/>
                </a:lnTo>
                <a:lnTo>
                  <a:pt x="1024986" y="892464"/>
                </a:lnTo>
                <a:lnTo>
                  <a:pt x="1021137" y="913316"/>
                </a:lnTo>
                <a:lnTo>
                  <a:pt x="1017288" y="935527"/>
                </a:lnTo>
                <a:lnTo>
                  <a:pt x="1013213" y="958871"/>
                </a:lnTo>
                <a:lnTo>
                  <a:pt x="1011175" y="970884"/>
                </a:lnTo>
                <a:lnTo>
                  <a:pt x="1008458" y="983349"/>
                </a:lnTo>
                <a:lnTo>
                  <a:pt x="1004609" y="984029"/>
                </a:lnTo>
                <a:lnTo>
                  <a:pt x="1000760" y="984936"/>
                </a:lnTo>
                <a:lnTo>
                  <a:pt x="997138" y="985842"/>
                </a:lnTo>
                <a:lnTo>
                  <a:pt x="993515" y="987202"/>
                </a:lnTo>
                <a:lnTo>
                  <a:pt x="989892" y="988789"/>
                </a:lnTo>
                <a:lnTo>
                  <a:pt x="986496" y="990375"/>
                </a:lnTo>
                <a:lnTo>
                  <a:pt x="983100" y="991962"/>
                </a:lnTo>
                <a:lnTo>
                  <a:pt x="979704" y="993775"/>
                </a:lnTo>
                <a:lnTo>
                  <a:pt x="977666" y="979723"/>
                </a:lnTo>
                <a:lnTo>
                  <a:pt x="976761" y="970657"/>
                </a:lnTo>
                <a:lnTo>
                  <a:pt x="975402" y="960458"/>
                </a:lnTo>
                <a:lnTo>
                  <a:pt x="974496" y="949352"/>
                </a:lnTo>
                <a:lnTo>
                  <a:pt x="973817" y="937340"/>
                </a:lnTo>
                <a:lnTo>
                  <a:pt x="973364" y="924421"/>
                </a:lnTo>
                <a:lnTo>
                  <a:pt x="973138" y="911049"/>
                </a:lnTo>
                <a:lnTo>
                  <a:pt x="973364" y="896771"/>
                </a:lnTo>
                <a:lnTo>
                  <a:pt x="974044" y="882039"/>
                </a:lnTo>
                <a:lnTo>
                  <a:pt x="975402" y="866854"/>
                </a:lnTo>
                <a:lnTo>
                  <a:pt x="977213" y="851442"/>
                </a:lnTo>
                <a:lnTo>
                  <a:pt x="978119" y="843736"/>
                </a:lnTo>
                <a:lnTo>
                  <a:pt x="979704" y="835577"/>
                </a:lnTo>
                <a:lnTo>
                  <a:pt x="981062" y="827871"/>
                </a:lnTo>
                <a:lnTo>
                  <a:pt x="982874" y="819711"/>
                </a:lnTo>
                <a:lnTo>
                  <a:pt x="984911" y="812006"/>
                </a:lnTo>
                <a:lnTo>
                  <a:pt x="986949" y="804073"/>
                </a:lnTo>
                <a:lnTo>
                  <a:pt x="989440" y="796140"/>
                </a:lnTo>
                <a:lnTo>
                  <a:pt x="991930" y="788208"/>
                </a:lnTo>
                <a:lnTo>
                  <a:pt x="994873" y="780502"/>
                </a:lnTo>
                <a:lnTo>
                  <a:pt x="997817" y="772569"/>
                </a:lnTo>
                <a:lnTo>
                  <a:pt x="1001213" y="765090"/>
                </a:lnTo>
                <a:lnTo>
                  <a:pt x="1004836" y="757384"/>
                </a:lnTo>
                <a:lnTo>
                  <a:pt x="1008685" y="749905"/>
                </a:lnTo>
                <a:lnTo>
                  <a:pt x="1012986" y="742652"/>
                </a:lnTo>
                <a:lnTo>
                  <a:pt x="1017288" y="735400"/>
                </a:lnTo>
                <a:lnTo>
                  <a:pt x="1022043" y="728147"/>
                </a:lnTo>
                <a:lnTo>
                  <a:pt x="1027024" y="721121"/>
                </a:lnTo>
                <a:lnTo>
                  <a:pt x="1032458" y="714095"/>
                </a:lnTo>
                <a:lnTo>
                  <a:pt x="1038118" y="707522"/>
                </a:lnTo>
                <a:lnTo>
                  <a:pt x="1044231" y="701176"/>
                </a:lnTo>
                <a:lnTo>
                  <a:pt x="1050344" y="694603"/>
                </a:lnTo>
                <a:lnTo>
                  <a:pt x="1057136" y="688711"/>
                </a:lnTo>
                <a:lnTo>
                  <a:pt x="1064382" y="682818"/>
                </a:lnTo>
                <a:lnTo>
                  <a:pt x="1071627" y="676925"/>
                </a:lnTo>
                <a:lnTo>
                  <a:pt x="1079778" y="671486"/>
                </a:lnTo>
                <a:lnTo>
                  <a:pt x="1087702" y="666726"/>
                </a:lnTo>
                <a:lnTo>
                  <a:pt x="1096306" y="661740"/>
                </a:lnTo>
                <a:lnTo>
                  <a:pt x="1105362" y="656980"/>
                </a:lnTo>
                <a:lnTo>
                  <a:pt x="1114645" y="652674"/>
                </a:lnTo>
                <a:lnTo>
                  <a:pt x="1124380" y="648821"/>
                </a:lnTo>
                <a:lnTo>
                  <a:pt x="1134795" y="645195"/>
                </a:lnTo>
                <a:lnTo>
                  <a:pt x="1145437" y="641795"/>
                </a:lnTo>
                <a:lnTo>
                  <a:pt x="1156531" y="638622"/>
                </a:lnTo>
                <a:lnTo>
                  <a:pt x="1168304" y="636129"/>
                </a:lnTo>
                <a:lnTo>
                  <a:pt x="1180304" y="634089"/>
                </a:lnTo>
                <a:lnTo>
                  <a:pt x="1192757" y="631823"/>
                </a:lnTo>
                <a:lnTo>
                  <a:pt x="1205662" y="630690"/>
                </a:lnTo>
                <a:lnTo>
                  <a:pt x="1219247" y="629330"/>
                </a:lnTo>
                <a:lnTo>
                  <a:pt x="1233058" y="628876"/>
                </a:lnTo>
                <a:lnTo>
                  <a:pt x="1247774" y="628650"/>
                </a:lnTo>
                <a:close/>
                <a:moveTo>
                  <a:pt x="91667" y="541337"/>
                </a:moveTo>
                <a:lnTo>
                  <a:pt x="370523" y="541337"/>
                </a:lnTo>
                <a:lnTo>
                  <a:pt x="375061" y="541563"/>
                </a:lnTo>
                <a:lnTo>
                  <a:pt x="379826" y="542015"/>
                </a:lnTo>
                <a:lnTo>
                  <a:pt x="384137" y="542468"/>
                </a:lnTo>
                <a:lnTo>
                  <a:pt x="388902" y="543373"/>
                </a:lnTo>
                <a:lnTo>
                  <a:pt x="393213" y="544278"/>
                </a:lnTo>
                <a:lnTo>
                  <a:pt x="397524" y="545635"/>
                </a:lnTo>
                <a:lnTo>
                  <a:pt x="401835" y="546992"/>
                </a:lnTo>
                <a:lnTo>
                  <a:pt x="405919" y="548576"/>
                </a:lnTo>
                <a:lnTo>
                  <a:pt x="409777" y="550386"/>
                </a:lnTo>
                <a:lnTo>
                  <a:pt x="414088" y="552421"/>
                </a:lnTo>
                <a:lnTo>
                  <a:pt x="417718" y="554684"/>
                </a:lnTo>
                <a:lnTo>
                  <a:pt x="421575" y="556946"/>
                </a:lnTo>
                <a:lnTo>
                  <a:pt x="425206" y="559434"/>
                </a:lnTo>
                <a:lnTo>
                  <a:pt x="428609" y="562149"/>
                </a:lnTo>
                <a:lnTo>
                  <a:pt x="432013" y="564864"/>
                </a:lnTo>
                <a:lnTo>
                  <a:pt x="434962" y="568031"/>
                </a:lnTo>
                <a:lnTo>
                  <a:pt x="438139" y="571198"/>
                </a:lnTo>
                <a:lnTo>
                  <a:pt x="441088" y="574591"/>
                </a:lnTo>
                <a:lnTo>
                  <a:pt x="443584" y="577984"/>
                </a:lnTo>
                <a:lnTo>
                  <a:pt x="446307" y="581604"/>
                </a:lnTo>
                <a:lnTo>
                  <a:pt x="448803" y="585223"/>
                </a:lnTo>
                <a:lnTo>
                  <a:pt x="450845" y="589069"/>
                </a:lnTo>
                <a:lnTo>
                  <a:pt x="452887" y="592915"/>
                </a:lnTo>
                <a:lnTo>
                  <a:pt x="454702" y="596760"/>
                </a:lnTo>
                <a:lnTo>
                  <a:pt x="456291" y="600832"/>
                </a:lnTo>
                <a:lnTo>
                  <a:pt x="457879" y="605130"/>
                </a:lnTo>
                <a:lnTo>
                  <a:pt x="459240" y="609429"/>
                </a:lnTo>
                <a:lnTo>
                  <a:pt x="460148" y="613727"/>
                </a:lnTo>
                <a:lnTo>
                  <a:pt x="461055" y="618251"/>
                </a:lnTo>
                <a:lnTo>
                  <a:pt x="461509" y="622549"/>
                </a:lnTo>
                <a:lnTo>
                  <a:pt x="461736" y="627300"/>
                </a:lnTo>
                <a:lnTo>
                  <a:pt x="461963" y="631824"/>
                </a:lnTo>
                <a:lnTo>
                  <a:pt x="461736" y="636575"/>
                </a:lnTo>
                <a:lnTo>
                  <a:pt x="461509" y="641099"/>
                </a:lnTo>
                <a:lnTo>
                  <a:pt x="461055" y="645624"/>
                </a:lnTo>
                <a:lnTo>
                  <a:pt x="460148" y="650148"/>
                </a:lnTo>
                <a:lnTo>
                  <a:pt x="459240" y="654446"/>
                </a:lnTo>
                <a:lnTo>
                  <a:pt x="457879" y="658518"/>
                </a:lnTo>
                <a:lnTo>
                  <a:pt x="456291" y="662816"/>
                </a:lnTo>
                <a:lnTo>
                  <a:pt x="454702" y="666888"/>
                </a:lnTo>
                <a:lnTo>
                  <a:pt x="452887" y="670960"/>
                </a:lnTo>
                <a:lnTo>
                  <a:pt x="450845" y="674806"/>
                </a:lnTo>
                <a:lnTo>
                  <a:pt x="448803" y="678652"/>
                </a:lnTo>
                <a:lnTo>
                  <a:pt x="446307" y="682271"/>
                </a:lnTo>
                <a:lnTo>
                  <a:pt x="443584" y="685664"/>
                </a:lnTo>
                <a:lnTo>
                  <a:pt x="441088" y="689284"/>
                </a:lnTo>
                <a:lnTo>
                  <a:pt x="438139" y="692451"/>
                </a:lnTo>
                <a:lnTo>
                  <a:pt x="434962" y="695618"/>
                </a:lnTo>
                <a:lnTo>
                  <a:pt x="432013" y="698559"/>
                </a:lnTo>
                <a:lnTo>
                  <a:pt x="428609" y="701500"/>
                </a:lnTo>
                <a:lnTo>
                  <a:pt x="425206" y="703988"/>
                </a:lnTo>
                <a:lnTo>
                  <a:pt x="421575" y="706703"/>
                </a:lnTo>
                <a:lnTo>
                  <a:pt x="417718" y="708965"/>
                </a:lnTo>
                <a:lnTo>
                  <a:pt x="414088" y="711227"/>
                </a:lnTo>
                <a:lnTo>
                  <a:pt x="409777" y="713489"/>
                </a:lnTo>
                <a:lnTo>
                  <a:pt x="405919" y="715299"/>
                </a:lnTo>
                <a:lnTo>
                  <a:pt x="401835" y="716883"/>
                </a:lnTo>
                <a:lnTo>
                  <a:pt x="397524" y="718014"/>
                </a:lnTo>
                <a:lnTo>
                  <a:pt x="393213" y="719371"/>
                </a:lnTo>
                <a:lnTo>
                  <a:pt x="388902" y="720502"/>
                </a:lnTo>
                <a:lnTo>
                  <a:pt x="384137" y="721181"/>
                </a:lnTo>
                <a:lnTo>
                  <a:pt x="379826" y="721633"/>
                </a:lnTo>
                <a:lnTo>
                  <a:pt x="375061" y="722312"/>
                </a:lnTo>
                <a:lnTo>
                  <a:pt x="370523" y="722312"/>
                </a:lnTo>
                <a:lnTo>
                  <a:pt x="91667" y="722312"/>
                </a:lnTo>
                <a:lnTo>
                  <a:pt x="86902" y="722312"/>
                </a:lnTo>
                <a:lnTo>
                  <a:pt x="82364" y="721633"/>
                </a:lnTo>
                <a:lnTo>
                  <a:pt x="77599" y="721181"/>
                </a:lnTo>
                <a:lnTo>
                  <a:pt x="73288" y="720502"/>
                </a:lnTo>
                <a:lnTo>
                  <a:pt x="68750" y="719371"/>
                </a:lnTo>
                <a:lnTo>
                  <a:pt x="64439" y="718014"/>
                </a:lnTo>
                <a:lnTo>
                  <a:pt x="60128" y="716883"/>
                </a:lnTo>
                <a:lnTo>
                  <a:pt x="56044" y="715299"/>
                </a:lnTo>
                <a:lnTo>
                  <a:pt x="51959" y="713489"/>
                </a:lnTo>
                <a:lnTo>
                  <a:pt x="48102" y="711227"/>
                </a:lnTo>
                <a:lnTo>
                  <a:pt x="44245" y="708965"/>
                </a:lnTo>
                <a:lnTo>
                  <a:pt x="40615" y="706703"/>
                </a:lnTo>
                <a:lnTo>
                  <a:pt x="36757" y="703988"/>
                </a:lnTo>
                <a:lnTo>
                  <a:pt x="33581" y="701500"/>
                </a:lnTo>
                <a:lnTo>
                  <a:pt x="30177" y="698559"/>
                </a:lnTo>
                <a:lnTo>
                  <a:pt x="26774" y="695618"/>
                </a:lnTo>
                <a:lnTo>
                  <a:pt x="23824" y="692451"/>
                </a:lnTo>
                <a:lnTo>
                  <a:pt x="21101" y="689284"/>
                </a:lnTo>
                <a:lnTo>
                  <a:pt x="18152" y="685664"/>
                </a:lnTo>
                <a:lnTo>
                  <a:pt x="15656" y="682271"/>
                </a:lnTo>
                <a:lnTo>
                  <a:pt x="13160" y="678652"/>
                </a:lnTo>
                <a:lnTo>
                  <a:pt x="11118" y="674806"/>
                </a:lnTo>
                <a:lnTo>
                  <a:pt x="9076" y="670960"/>
                </a:lnTo>
                <a:lnTo>
                  <a:pt x="7261" y="666888"/>
                </a:lnTo>
                <a:lnTo>
                  <a:pt x="5446" y="662816"/>
                </a:lnTo>
                <a:lnTo>
                  <a:pt x="4084" y="658518"/>
                </a:lnTo>
                <a:lnTo>
                  <a:pt x="2950" y="654446"/>
                </a:lnTo>
                <a:lnTo>
                  <a:pt x="1815" y="650148"/>
                </a:lnTo>
                <a:lnTo>
                  <a:pt x="1134" y="645624"/>
                </a:lnTo>
                <a:lnTo>
                  <a:pt x="454" y="641099"/>
                </a:lnTo>
                <a:lnTo>
                  <a:pt x="0" y="636575"/>
                </a:lnTo>
                <a:lnTo>
                  <a:pt x="0" y="631824"/>
                </a:lnTo>
                <a:lnTo>
                  <a:pt x="0" y="627300"/>
                </a:lnTo>
                <a:lnTo>
                  <a:pt x="454" y="622549"/>
                </a:lnTo>
                <a:lnTo>
                  <a:pt x="1134" y="618251"/>
                </a:lnTo>
                <a:lnTo>
                  <a:pt x="1815" y="613727"/>
                </a:lnTo>
                <a:lnTo>
                  <a:pt x="2950" y="609429"/>
                </a:lnTo>
                <a:lnTo>
                  <a:pt x="4084" y="605130"/>
                </a:lnTo>
                <a:lnTo>
                  <a:pt x="5446" y="600832"/>
                </a:lnTo>
                <a:lnTo>
                  <a:pt x="7261" y="596760"/>
                </a:lnTo>
                <a:lnTo>
                  <a:pt x="9076" y="592915"/>
                </a:lnTo>
                <a:lnTo>
                  <a:pt x="11118" y="589069"/>
                </a:lnTo>
                <a:lnTo>
                  <a:pt x="13160" y="585223"/>
                </a:lnTo>
                <a:lnTo>
                  <a:pt x="15656" y="581604"/>
                </a:lnTo>
                <a:lnTo>
                  <a:pt x="18152" y="577984"/>
                </a:lnTo>
                <a:lnTo>
                  <a:pt x="21101" y="574591"/>
                </a:lnTo>
                <a:lnTo>
                  <a:pt x="23824" y="571198"/>
                </a:lnTo>
                <a:lnTo>
                  <a:pt x="26774" y="568031"/>
                </a:lnTo>
                <a:lnTo>
                  <a:pt x="30177" y="564864"/>
                </a:lnTo>
                <a:lnTo>
                  <a:pt x="33581" y="562149"/>
                </a:lnTo>
                <a:lnTo>
                  <a:pt x="36757" y="559434"/>
                </a:lnTo>
                <a:lnTo>
                  <a:pt x="40615" y="556946"/>
                </a:lnTo>
                <a:lnTo>
                  <a:pt x="44245" y="554684"/>
                </a:lnTo>
                <a:lnTo>
                  <a:pt x="48102" y="552421"/>
                </a:lnTo>
                <a:lnTo>
                  <a:pt x="51959" y="550386"/>
                </a:lnTo>
                <a:lnTo>
                  <a:pt x="56044" y="548576"/>
                </a:lnTo>
                <a:lnTo>
                  <a:pt x="60128" y="546992"/>
                </a:lnTo>
                <a:lnTo>
                  <a:pt x="64439" y="545635"/>
                </a:lnTo>
                <a:lnTo>
                  <a:pt x="68750" y="544278"/>
                </a:lnTo>
                <a:lnTo>
                  <a:pt x="73288" y="543373"/>
                </a:lnTo>
                <a:lnTo>
                  <a:pt x="77599" y="542468"/>
                </a:lnTo>
                <a:lnTo>
                  <a:pt x="82364" y="542015"/>
                </a:lnTo>
                <a:lnTo>
                  <a:pt x="86902" y="541563"/>
                </a:lnTo>
                <a:lnTo>
                  <a:pt x="91667" y="541337"/>
                </a:lnTo>
                <a:close/>
                <a:moveTo>
                  <a:pt x="2282825" y="312737"/>
                </a:moveTo>
                <a:lnTo>
                  <a:pt x="2412173" y="372470"/>
                </a:lnTo>
                <a:lnTo>
                  <a:pt x="2422140" y="377674"/>
                </a:lnTo>
                <a:lnTo>
                  <a:pt x="2426897" y="380163"/>
                </a:lnTo>
                <a:lnTo>
                  <a:pt x="2431201" y="382878"/>
                </a:lnTo>
                <a:lnTo>
                  <a:pt x="2435732" y="385367"/>
                </a:lnTo>
                <a:lnTo>
                  <a:pt x="2439583" y="388308"/>
                </a:lnTo>
                <a:lnTo>
                  <a:pt x="2443434" y="391023"/>
                </a:lnTo>
                <a:lnTo>
                  <a:pt x="2447058" y="393964"/>
                </a:lnTo>
                <a:lnTo>
                  <a:pt x="2450456" y="396680"/>
                </a:lnTo>
                <a:lnTo>
                  <a:pt x="2453628" y="399621"/>
                </a:lnTo>
                <a:lnTo>
                  <a:pt x="2456799" y="402562"/>
                </a:lnTo>
                <a:lnTo>
                  <a:pt x="2459518" y="405504"/>
                </a:lnTo>
                <a:lnTo>
                  <a:pt x="2462236" y="408671"/>
                </a:lnTo>
                <a:lnTo>
                  <a:pt x="2464501" y="411839"/>
                </a:lnTo>
                <a:lnTo>
                  <a:pt x="2466766" y="415233"/>
                </a:lnTo>
                <a:lnTo>
                  <a:pt x="2468805" y="418174"/>
                </a:lnTo>
                <a:lnTo>
                  <a:pt x="2470617" y="421568"/>
                </a:lnTo>
                <a:lnTo>
                  <a:pt x="2472430" y="424962"/>
                </a:lnTo>
                <a:lnTo>
                  <a:pt x="2474015" y="428356"/>
                </a:lnTo>
                <a:lnTo>
                  <a:pt x="2475601" y="431750"/>
                </a:lnTo>
                <a:lnTo>
                  <a:pt x="2477866" y="438990"/>
                </a:lnTo>
                <a:lnTo>
                  <a:pt x="2479905" y="446231"/>
                </a:lnTo>
                <a:lnTo>
                  <a:pt x="2481264" y="453697"/>
                </a:lnTo>
                <a:lnTo>
                  <a:pt x="2482397" y="461390"/>
                </a:lnTo>
                <a:lnTo>
                  <a:pt x="2482850" y="469536"/>
                </a:lnTo>
                <a:lnTo>
                  <a:pt x="2482850" y="477455"/>
                </a:lnTo>
                <a:lnTo>
                  <a:pt x="2482850" y="694213"/>
                </a:lnTo>
                <a:lnTo>
                  <a:pt x="2482850" y="702584"/>
                </a:lnTo>
                <a:lnTo>
                  <a:pt x="2482397" y="710504"/>
                </a:lnTo>
                <a:lnTo>
                  <a:pt x="2481264" y="718423"/>
                </a:lnTo>
                <a:lnTo>
                  <a:pt x="2479905" y="725889"/>
                </a:lnTo>
                <a:lnTo>
                  <a:pt x="2477866" y="733130"/>
                </a:lnTo>
                <a:lnTo>
                  <a:pt x="2475601" y="740144"/>
                </a:lnTo>
                <a:lnTo>
                  <a:pt x="2474015" y="743311"/>
                </a:lnTo>
                <a:lnTo>
                  <a:pt x="2472430" y="746932"/>
                </a:lnTo>
                <a:lnTo>
                  <a:pt x="2470617" y="750326"/>
                </a:lnTo>
                <a:lnTo>
                  <a:pt x="2468805" y="753493"/>
                </a:lnTo>
                <a:lnTo>
                  <a:pt x="2466766" y="756887"/>
                </a:lnTo>
                <a:lnTo>
                  <a:pt x="2464501" y="760055"/>
                </a:lnTo>
                <a:lnTo>
                  <a:pt x="2462236" y="762996"/>
                </a:lnTo>
                <a:lnTo>
                  <a:pt x="2459518" y="766164"/>
                </a:lnTo>
                <a:lnTo>
                  <a:pt x="2456799" y="769331"/>
                </a:lnTo>
                <a:lnTo>
                  <a:pt x="2453628" y="772047"/>
                </a:lnTo>
                <a:lnTo>
                  <a:pt x="2450456" y="775214"/>
                </a:lnTo>
                <a:lnTo>
                  <a:pt x="2447058" y="778156"/>
                </a:lnTo>
                <a:lnTo>
                  <a:pt x="2443434" y="780871"/>
                </a:lnTo>
                <a:lnTo>
                  <a:pt x="2439583" y="783812"/>
                </a:lnTo>
                <a:lnTo>
                  <a:pt x="2435732" y="786301"/>
                </a:lnTo>
                <a:lnTo>
                  <a:pt x="2431201" y="789242"/>
                </a:lnTo>
                <a:lnTo>
                  <a:pt x="2426897" y="791731"/>
                </a:lnTo>
                <a:lnTo>
                  <a:pt x="2422140" y="794446"/>
                </a:lnTo>
                <a:lnTo>
                  <a:pt x="2412173" y="799198"/>
                </a:lnTo>
                <a:lnTo>
                  <a:pt x="2406963" y="801687"/>
                </a:lnTo>
                <a:lnTo>
                  <a:pt x="2282825" y="744216"/>
                </a:lnTo>
                <a:lnTo>
                  <a:pt x="2282825" y="312737"/>
                </a:lnTo>
                <a:close/>
                <a:moveTo>
                  <a:pt x="458964" y="22907"/>
                </a:moveTo>
                <a:lnTo>
                  <a:pt x="448307" y="23134"/>
                </a:lnTo>
                <a:lnTo>
                  <a:pt x="438104" y="24041"/>
                </a:lnTo>
                <a:lnTo>
                  <a:pt x="427674" y="25175"/>
                </a:lnTo>
                <a:lnTo>
                  <a:pt x="417471" y="26990"/>
                </a:lnTo>
                <a:lnTo>
                  <a:pt x="407722" y="29485"/>
                </a:lnTo>
                <a:lnTo>
                  <a:pt x="397745" y="32206"/>
                </a:lnTo>
                <a:lnTo>
                  <a:pt x="388222" y="35382"/>
                </a:lnTo>
                <a:lnTo>
                  <a:pt x="378926" y="39237"/>
                </a:lnTo>
                <a:lnTo>
                  <a:pt x="369857" y="43320"/>
                </a:lnTo>
                <a:lnTo>
                  <a:pt x="361014" y="47856"/>
                </a:lnTo>
                <a:lnTo>
                  <a:pt x="352171" y="52846"/>
                </a:lnTo>
                <a:lnTo>
                  <a:pt x="344009" y="58289"/>
                </a:lnTo>
                <a:lnTo>
                  <a:pt x="335847" y="63959"/>
                </a:lnTo>
                <a:lnTo>
                  <a:pt x="328138" y="70083"/>
                </a:lnTo>
                <a:lnTo>
                  <a:pt x="320655" y="76660"/>
                </a:lnTo>
                <a:lnTo>
                  <a:pt x="313626" y="83238"/>
                </a:lnTo>
                <a:lnTo>
                  <a:pt x="306598" y="90722"/>
                </a:lnTo>
                <a:lnTo>
                  <a:pt x="300022" y="98207"/>
                </a:lnTo>
                <a:lnTo>
                  <a:pt x="294127" y="105918"/>
                </a:lnTo>
                <a:lnTo>
                  <a:pt x="288232" y="113856"/>
                </a:lnTo>
                <a:lnTo>
                  <a:pt x="283017" y="122248"/>
                </a:lnTo>
                <a:lnTo>
                  <a:pt x="278029" y="130867"/>
                </a:lnTo>
                <a:lnTo>
                  <a:pt x="273494" y="139939"/>
                </a:lnTo>
                <a:lnTo>
                  <a:pt x="269186" y="149011"/>
                </a:lnTo>
                <a:lnTo>
                  <a:pt x="265559" y="158310"/>
                </a:lnTo>
                <a:lnTo>
                  <a:pt x="262158" y="167836"/>
                </a:lnTo>
                <a:lnTo>
                  <a:pt x="259664" y="177589"/>
                </a:lnTo>
                <a:lnTo>
                  <a:pt x="257396" y="187568"/>
                </a:lnTo>
                <a:lnTo>
                  <a:pt x="255582" y="197775"/>
                </a:lnTo>
                <a:lnTo>
                  <a:pt x="254222" y="207754"/>
                </a:lnTo>
                <a:lnTo>
                  <a:pt x="253542" y="218414"/>
                </a:lnTo>
                <a:lnTo>
                  <a:pt x="253088" y="229074"/>
                </a:lnTo>
                <a:lnTo>
                  <a:pt x="253088" y="495117"/>
                </a:lnTo>
                <a:lnTo>
                  <a:pt x="369630" y="495117"/>
                </a:lnTo>
                <a:lnTo>
                  <a:pt x="376659" y="495344"/>
                </a:lnTo>
                <a:lnTo>
                  <a:pt x="383461" y="496024"/>
                </a:lnTo>
                <a:lnTo>
                  <a:pt x="390263" y="496705"/>
                </a:lnTo>
                <a:lnTo>
                  <a:pt x="397065" y="498066"/>
                </a:lnTo>
                <a:lnTo>
                  <a:pt x="403867" y="499653"/>
                </a:lnTo>
                <a:lnTo>
                  <a:pt x="410216" y="501468"/>
                </a:lnTo>
                <a:lnTo>
                  <a:pt x="416791" y="503509"/>
                </a:lnTo>
                <a:lnTo>
                  <a:pt x="422913" y="505777"/>
                </a:lnTo>
                <a:lnTo>
                  <a:pt x="428808" y="508726"/>
                </a:lnTo>
                <a:lnTo>
                  <a:pt x="434930" y="511674"/>
                </a:lnTo>
                <a:lnTo>
                  <a:pt x="440598" y="514849"/>
                </a:lnTo>
                <a:lnTo>
                  <a:pt x="446266" y="518478"/>
                </a:lnTo>
                <a:lnTo>
                  <a:pt x="451481" y="522334"/>
                </a:lnTo>
                <a:lnTo>
                  <a:pt x="456923" y="526190"/>
                </a:lnTo>
                <a:lnTo>
                  <a:pt x="461911" y="530726"/>
                </a:lnTo>
                <a:lnTo>
                  <a:pt x="466446" y="535035"/>
                </a:lnTo>
                <a:lnTo>
                  <a:pt x="471207" y="539798"/>
                </a:lnTo>
                <a:lnTo>
                  <a:pt x="475289" y="545015"/>
                </a:lnTo>
                <a:lnTo>
                  <a:pt x="479370" y="549777"/>
                </a:lnTo>
                <a:lnTo>
                  <a:pt x="483451" y="555221"/>
                </a:lnTo>
                <a:lnTo>
                  <a:pt x="487079" y="560664"/>
                </a:lnTo>
                <a:lnTo>
                  <a:pt x="490026" y="566561"/>
                </a:lnTo>
                <a:lnTo>
                  <a:pt x="493201" y="572458"/>
                </a:lnTo>
                <a:lnTo>
                  <a:pt x="496148" y="578355"/>
                </a:lnTo>
                <a:lnTo>
                  <a:pt x="498416" y="584706"/>
                </a:lnTo>
                <a:lnTo>
                  <a:pt x="500683" y="591056"/>
                </a:lnTo>
                <a:lnTo>
                  <a:pt x="502497" y="597407"/>
                </a:lnTo>
                <a:lnTo>
                  <a:pt x="504084" y="603984"/>
                </a:lnTo>
                <a:lnTo>
                  <a:pt x="505218" y="610788"/>
                </a:lnTo>
                <a:lnTo>
                  <a:pt x="506125" y="617592"/>
                </a:lnTo>
                <a:lnTo>
                  <a:pt x="506578" y="624623"/>
                </a:lnTo>
                <a:lnTo>
                  <a:pt x="506578" y="631428"/>
                </a:lnTo>
                <a:lnTo>
                  <a:pt x="506578" y="638459"/>
                </a:lnTo>
                <a:lnTo>
                  <a:pt x="506125" y="645263"/>
                </a:lnTo>
                <a:lnTo>
                  <a:pt x="505218" y="652294"/>
                </a:lnTo>
                <a:lnTo>
                  <a:pt x="504084" y="659098"/>
                </a:lnTo>
                <a:lnTo>
                  <a:pt x="502497" y="665449"/>
                </a:lnTo>
                <a:lnTo>
                  <a:pt x="500683" y="672026"/>
                </a:lnTo>
                <a:lnTo>
                  <a:pt x="498416" y="678150"/>
                </a:lnTo>
                <a:lnTo>
                  <a:pt x="496148" y="684500"/>
                </a:lnTo>
                <a:lnTo>
                  <a:pt x="493201" y="690397"/>
                </a:lnTo>
                <a:lnTo>
                  <a:pt x="490026" y="696294"/>
                </a:lnTo>
                <a:lnTo>
                  <a:pt x="487079" y="701964"/>
                </a:lnTo>
                <a:lnTo>
                  <a:pt x="483451" y="707861"/>
                </a:lnTo>
                <a:lnTo>
                  <a:pt x="479370" y="712851"/>
                </a:lnTo>
                <a:lnTo>
                  <a:pt x="475289" y="718067"/>
                </a:lnTo>
                <a:lnTo>
                  <a:pt x="471207" y="723057"/>
                </a:lnTo>
                <a:lnTo>
                  <a:pt x="466446" y="727820"/>
                </a:lnTo>
                <a:lnTo>
                  <a:pt x="461911" y="732356"/>
                </a:lnTo>
                <a:lnTo>
                  <a:pt x="456923" y="736666"/>
                </a:lnTo>
                <a:lnTo>
                  <a:pt x="451481" y="740748"/>
                </a:lnTo>
                <a:lnTo>
                  <a:pt x="446266" y="744604"/>
                </a:lnTo>
                <a:lnTo>
                  <a:pt x="440598" y="748006"/>
                </a:lnTo>
                <a:lnTo>
                  <a:pt x="434930" y="751408"/>
                </a:lnTo>
                <a:lnTo>
                  <a:pt x="428808" y="754356"/>
                </a:lnTo>
                <a:lnTo>
                  <a:pt x="422913" y="757078"/>
                </a:lnTo>
                <a:lnTo>
                  <a:pt x="416791" y="759573"/>
                </a:lnTo>
                <a:lnTo>
                  <a:pt x="410216" y="761614"/>
                </a:lnTo>
                <a:lnTo>
                  <a:pt x="403867" y="763429"/>
                </a:lnTo>
                <a:lnTo>
                  <a:pt x="397065" y="765016"/>
                </a:lnTo>
                <a:lnTo>
                  <a:pt x="390263" y="766377"/>
                </a:lnTo>
                <a:lnTo>
                  <a:pt x="383461" y="767058"/>
                </a:lnTo>
                <a:lnTo>
                  <a:pt x="376659" y="767738"/>
                </a:lnTo>
                <a:lnTo>
                  <a:pt x="369630" y="767965"/>
                </a:lnTo>
                <a:lnTo>
                  <a:pt x="253088" y="767965"/>
                </a:lnTo>
                <a:lnTo>
                  <a:pt x="253088" y="1135844"/>
                </a:lnTo>
                <a:lnTo>
                  <a:pt x="369630" y="1135844"/>
                </a:lnTo>
                <a:lnTo>
                  <a:pt x="376659" y="1136071"/>
                </a:lnTo>
                <a:lnTo>
                  <a:pt x="383461" y="1136751"/>
                </a:lnTo>
                <a:lnTo>
                  <a:pt x="390263" y="1137659"/>
                </a:lnTo>
                <a:lnTo>
                  <a:pt x="397065" y="1138793"/>
                </a:lnTo>
                <a:lnTo>
                  <a:pt x="403867" y="1140380"/>
                </a:lnTo>
                <a:lnTo>
                  <a:pt x="410216" y="1142195"/>
                </a:lnTo>
                <a:lnTo>
                  <a:pt x="416791" y="1144236"/>
                </a:lnTo>
                <a:lnTo>
                  <a:pt x="422913" y="1146731"/>
                </a:lnTo>
                <a:lnTo>
                  <a:pt x="428808" y="1149452"/>
                </a:lnTo>
                <a:lnTo>
                  <a:pt x="434930" y="1152401"/>
                </a:lnTo>
                <a:lnTo>
                  <a:pt x="440598" y="1155803"/>
                </a:lnTo>
                <a:lnTo>
                  <a:pt x="446266" y="1159205"/>
                </a:lnTo>
                <a:lnTo>
                  <a:pt x="451481" y="1163061"/>
                </a:lnTo>
                <a:lnTo>
                  <a:pt x="456923" y="1167370"/>
                </a:lnTo>
                <a:lnTo>
                  <a:pt x="461911" y="1171453"/>
                </a:lnTo>
                <a:lnTo>
                  <a:pt x="466446" y="1175989"/>
                </a:lnTo>
                <a:lnTo>
                  <a:pt x="471207" y="1180752"/>
                </a:lnTo>
                <a:lnTo>
                  <a:pt x="475289" y="1185741"/>
                </a:lnTo>
                <a:lnTo>
                  <a:pt x="479370" y="1190958"/>
                </a:lnTo>
                <a:lnTo>
                  <a:pt x="483451" y="1196401"/>
                </a:lnTo>
                <a:lnTo>
                  <a:pt x="487079" y="1201845"/>
                </a:lnTo>
                <a:lnTo>
                  <a:pt x="490026" y="1207515"/>
                </a:lnTo>
                <a:lnTo>
                  <a:pt x="493201" y="1213412"/>
                </a:lnTo>
                <a:lnTo>
                  <a:pt x="496148" y="1219309"/>
                </a:lnTo>
                <a:lnTo>
                  <a:pt x="498416" y="1225659"/>
                </a:lnTo>
                <a:lnTo>
                  <a:pt x="500683" y="1231783"/>
                </a:lnTo>
                <a:lnTo>
                  <a:pt x="502497" y="1238360"/>
                </a:lnTo>
                <a:lnTo>
                  <a:pt x="504084" y="1245165"/>
                </a:lnTo>
                <a:lnTo>
                  <a:pt x="505218" y="1251742"/>
                </a:lnTo>
                <a:lnTo>
                  <a:pt x="506125" y="1258546"/>
                </a:lnTo>
                <a:lnTo>
                  <a:pt x="506578" y="1265350"/>
                </a:lnTo>
                <a:lnTo>
                  <a:pt x="506578" y="1272381"/>
                </a:lnTo>
                <a:lnTo>
                  <a:pt x="506578" y="1279639"/>
                </a:lnTo>
                <a:lnTo>
                  <a:pt x="506125" y="1286216"/>
                </a:lnTo>
                <a:lnTo>
                  <a:pt x="505218" y="1293021"/>
                </a:lnTo>
                <a:lnTo>
                  <a:pt x="504084" y="1299825"/>
                </a:lnTo>
                <a:lnTo>
                  <a:pt x="502497" y="1306629"/>
                </a:lnTo>
                <a:lnTo>
                  <a:pt x="500683" y="1312980"/>
                </a:lnTo>
                <a:lnTo>
                  <a:pt x="498416" y="1319330"/>
                </a:lnTo>
                <a:lnTo>
                  <a:pt x="496148" y="1325454"/>
                </a:lnTo>
                <a:lnTo>
                  <a:pt x="493201" y="1331351"/>
                </a:lnTo>
                <a:lnTo>
                  <a:pt x="490026" y="1337475"/>
                </a:lnTo>
                <a:lnTo>
                  <a:pt x="487079" y="1343145"/>
                </a:lnTo>
                <a:lnTo>
                  <a:pt x="483451" y="1348588"/>
                </a:lnTo>
                <a:lnTo>
                  <a:pt x="479370" y="1354031"/>
                </a:lnTo>
                <a:lnTo>
                  <a:pt x="475289" y="1359248"/>
                </a:lnTo>
                <a:lnTo>
                  <a:pt x="471207" y="1364011"/>
                </a:lnTo>
                <a:lnTo>
                  <a:pt x="466446" y="1368774"/>
                </a:lnTo>
                <a:lnTo>
                  <a:pt x="461911" y="1373537"/>
                </a:lnTo>
                <a:lnTo>
                  <a:pt x="456923" y="1377619"/>
                </a:lnTo>
                <a:lnTo>
                  <a:pt x="451481" y="1381702"/>
                </a:lnTo>
                <a:lnTo>
                  <a:pt x="446266" y="1385557"/>
                </a:lnTo>
                <a:lnTo>
                  <a:pt x="440598" y="1388960"/>
                </a:lnTo>
                <a:lnTo>
                  <a:pt x="434930" y="1392362"/>
                </a:lnTo>
                <a:lnTo>
                  <a:pt x="428808" y="1395537"/>
                </a:lnTo>
                <a:lnTo>
                  <a:pt x="422913" y="1398032"/>
                </a:lnTo>
                <a:lnTo>
                  <a:pt x="416791" y="1400300"/>
                </a:lnTo>
                <a:lnTo>
                  <a:pt x="410216" y="1402795"/>
                </a:lnTo>
                <a:lnTo>
                  <a:pt x="403867" y="1404609"/>
                </a:lnTo>
                <a:lnTo>
                  <a:pt x="397065" y="1406197"/>
                </a:lnTo>
                <a:lnTo>
                  <a:pt x="390263" y="1407104"/>
                </a:lnTo>
                <a:lnTo>
                  <a:pt x="383461" y="1408238"/>
                </a:lnTo>
                <a:lnTo>
                  <a:pt x="376659" y="1408692"/>
                </a:lnTo>
                <a:lnTo>
                  <a:pt x="369630" y="1408692"/>
                </a:lnTo>
                <a:lnTo>
                  <a:pt x="253088" y="1408692"/>
                </a:lnTo>
                <a:lnTo>
                  <a:pt x="253088" y="1777025"/>
                </a:lnTo>
                <a:lnTo>
                  <a:pt x="369630" y="1777025"/>
                </a:lnTo>
                <a:lnTo>
                  <a:pt x="376659" y="1777252"/>
                </a:lnTo>
                <a:lnTo>
                  <a:pt x="383461" y="1777705"/>
                </a:lnTo>
                <a:lnTo>
                  <a:pt x="390263" y="1778386"/>
                </a:lnTo>
                <a:lnTo>
                  <a:pt x="397065" y="1779747"/>
                </a:lnTo>
                <a:lnTo>
                  <a:pt x="403867" y="1781334"/>
                </a:lnTo>
                <a:lnTo>
                  <a:pt x="410216" y="1783149"/>
                </a:lnTo>
                <a:lnTo>
                  <a:pt x="416791" y="1785190"/>
                </a:lnTo>
                <a:lnTo>
                  <a:pt x="422913" y="1787912"/>
                </a:lnTo>
                <a:lnTo>
                  <a:pt x="428808" y="1790407"/>
                </a:lnTo>
                <a:lnTo>
                  <a:pt x="434930" y="1793582"/>
                </a:lnTo>
                <a:lnTo>
                  <a:pt x="440598" y="1796984"/>
                </a:lnTo>
                <a:lnTo>
                  <a:pt x="446266" y="1800159"/>
                </a:lnTo>
                <a:lnTo>
                  <a:pt x="451481" y="1804242"/>
                </a:lnTo>
                <a:lnTo>
                  <a:pt x="456923" y="1808324"/>
                </a:lnTo>
                <a:lnTo>
                  <a:pt x="461911" y="1812407"/>
                </a:lnTo>
                <a:lnTo>
                  <a:pt x="466446" y="1817170"/>
                </a:lnTo>
                <a:lnTo>
                  <a:pt x="471207" y="1821706"/>
                </a:lnTo>
                <a:lnTo>
                  <a:pt x="475289" y="1826695"/>
                </a:lnTo>
                <a:lnTo>
                  <a:pt x="479370" y="1831912"/>
                </a:lnTo>
                <a:lnTo>
                  <a:pt x="483451" y="1837129"/>
                </a:lnTo>
                <a:lnTo>
                  <a:pt x="487079" y="1842799"/>
                </a:lnTo>
                <a:lnTo>
                  <a:pt x="490026" y="1848469"/>
                </a:lnTo>
                <a:lnTo>
                  <a:pt x="493201" y="1854139"/>
                </a:lnTo>
                <a:lnTo>
                  <a:pt x="496148" y="1860490"/>
                </a:lnTo>
                <a:lnTo>
                  <a:pt x="498416" y="1866613"/>
                </a:lnTo>
                <a:lnTo>
                  <a:pt x="500683" y="1872964"/>
                </a:lnTo>
                <a:lnTo>
                  <a:pt x="502497" y="1879314"/>
                </a:lnTo>
                <a:lnTo>
                  <a:pt x="504084" y="1885892"/>
                </a:lnTo>
                <a:lnTo>
                  <a:pt x="505218" y="1892696"/>
                </a:lnTo>
                <a:lnTo>
                  <a:pt x="506125" y="1899273"/>
                </a:lnTo>
                <a:lnTo>
                  <a:pt x="506578" y="1906304"/>
                </a:lnTo>
                <a:lnTo>
                  <a:pt x="506578" y="1913335"/>
                </a:lnTo>
                <a:lnTo>
                  <a:pt x="506578" y="1920366"/>
                </a:lnTo>
                <a:lnTo>
                  <a:pt x="506125" y="1927397"/>
                </a:lnTo>
                <a:lnTo>
                  <a:pt x="505218" y="1933975"/>
                </a:lnTo>
                <a:lnTo>
                  <a:pt x="504084" y="1940779"/>
                </a:lnTo>
                <a:lnTo>
                  <a:pt x="502497" y="1947356"/>
                </a:lnTo>
                <a:lnTo>
                  <a:pt x="500683" y="1953707"/>
                </a:lnTo>
                <a:lnTo>
                  <a:pt x="498416" y="1960284"/>
                </a:lnTo>
                <a:lnTo>
                  <a:pt x="496148" y="1966408"/>
                </a:lnTo>
                <a:lnTo>
                  <a:pt x="493201" y="1972532"/>
                </a:lnTo>
                <a:lnTo>
                  <a:pt x="490026" y="1978429"/>
                </a:lnTo>
                <a:lnTo>
                  <a:pt x="487079" y="1984099"/>
                </a:lnTo>
                <a:lnTo>
                  <a:pt x="483451" y="1989542"/>
                </a:lnTo>
                <a:lnTo>
                  <a:pt x="479370" y="1994986"/>
                </a:lnTo>
                <a:lnTo>
                  <a:pt x="475289" y="1999975"/>
                </a:lnTo>
                <a:lnTo>
                  <a:pt x="471207" y="2004965"/>
                </a:lnTo>
                <a:lnTo>
                  <a:pt x="466446" y="2009728"/>
                </a:lnTo>
                <a:lnTo>
                  <a:pt x="461911" y="2014264"/>
                </a:lnTo>
                <a:lnTo>
                  <a:pt x="456923" y="2018573"/>
                </a:lnTo>
                <a:lnTo>
                  <a:pt x="451481" y="2022429"/>
                </a:lnTo>
                <a:lnTo>
                  <a:pt x="446266" y="2026285"/>
                </a:lnTo>
                <a:lnTo>
                  <a:pt x="440598" y="2029914"/>
                </a:lnTo>
                <a:lnTo>
                  <a:pt x="434930" y="2033089"/>
                </a:lnTo>
                <a:lnTo>
                  <a:pt x="428808" y="2036264"/>
                </a:lnTo>
                <a:lnTo>
                  <a:pt x="422913" y="2038759"/>
                </a:lnTo>
                <a:lnTo>
                  <a:pt x="416791" y="2041481"/>
                </a:lnTo>
                <a:lnTo>
                  <a:pt x="410216" y="2043522"/>
                </a:lnTo>
                <a:lnTo>
                  <a:pt x="403867" y="2045336"/>
                </a:lnTo>
                <a:lnTo>
                  <a:pt x="397065" y="2046924"/>
                </a:lnTo>
                <a:lnTo>
                  <a:pt x="390263" y="2048285"/>
                </a:lnTo>
                <a:lnTo>
                  <a:pt x="383461" y="2048965"/>
                </a:lnTo>
                <a:lnTo>
                  <a:pt x="376659" y="2049419"/>
                </a:lnTo>
                <a:lnTo>
                  <a:pt x="369630" y="2049646"/>
                </a:lnTo>
                <a:lnTo>
                  <a:pt x="253088" y="2049646"/>
                </a:lnTo>
                <a:lnTo>
                  <a:pt x="253088" y="2315689"/>
                </a:lnTo>
                <a:lnTo>
                  <a:pt x="253542" y="2326349"/>
                </a:lnTo>
                <a:lnTo>
                  <a:pt x="254222" y="2336782"/>
                </a:lnTo>
                <a:lnTo>
                  <a:pt x="255582" y="2347215"/>
                </a:lnTo>
                <a:lnTo>
                  <a:pt x="257396" y="2357195"/>
                </a:lnTo>
                <a:lnTo>
                  <a:pt x="259664" y="2367401"/>
                </a:lnTo>
                <a:lnTo>
                  <a:pt x="262158" y="2376927"/>
                </a:lnTo>
                <a:lnTo>
                  <a:pt x="265559" y="2386679"/>
                </a:lnTo>
                <a:lnTo>
                  <a:pt x="269186" y="2395978"/>
                </a:lnTo>
                <a:lnTo>
                  <a:pt x="273494" y="2405051"/>
                </a:lnTo>
                <a:lnTo>
                  <a:pt x="278029" y="2414123"/>
                </a:lnTo>
                <a:lnTo>
                  <a:pt x="283017" y="2422515"/>
                </a:lnTo>
                <a:lnTo>
                  <a:pt x="288232" y="2430907"/>
                </a:lnTo>
                <a:lnTo>
                  <a:pt x="294127" y="2439072"/>
                </a:lnTo>
                <a:lnTo>
                  <a:pt x="300022" y="2446783"/>
                </a:lnTo>
                <a:lnTo>
                  <a:pt x="306598" y="2454268"/>
                </a:lnTo>
                <a:lnTo>
                  <a:pt x="313626" y="2461525"/>
                </a:lnTo>
                <a:lnTo>
                  <a:pt x="320655" y="2468330"/>
                </a:lnTo>
                <a:lnTo>
                  <a:pt x="328138" y="2474680"/>
                </a:lnTo>
                <a:lnTo>
                  <a:pt x="335847" y="2481031"/>
                </a:lnTo>
                <a:lnTo>
                  <a:pt x="344009" y="2486701"/>
                </a:lnTo>
                <a:lnTo>
                  <a:pt x="352171" y="2492144"/>
                </a:lnTo>
                <a:lnTo>
                  <a:pt x="361014" y="2497134"/>
                </a:lnTo>
                <a:lnTo>
                  <a:pt x="369857" y="2501443"/>
                </a:lnTo>
                <a:lnTo>
                  <a:pt x="378926" y="2505526"/>
                </a:lnTo>
                <a:lnTo>
                  <a:pt x="388222" y="2509608"/>
                </a:lnTo>
                <a:lnTo>
                  <a:pt x="397745" y="2512557"/>
                </a:lnTo>
                <a:lnTo>
                  <a:pt x="407722" y="2515505"/>
                </a:lnTo>
                <a:lnTo>
                  <a:pt x="417471" y="2517773"/>
                </a:lnTo>
                <a:lnTo>
                  <a:pt x="427674" y="2519588"/>
                </a:lnTo>
                <a:lnTo>
                  <a:pt x="438104" y="2520948"/>
                </a:lnTo>
                <a:lnTo>
                  <a:pt x="448307" y="2521629"/>
                </a:lnTo>
                <a:lnTo>
                  <a:pt x="458964" y="2521856"/>
                </a:lnTo>
                <a:lnTo>
                  <a:pt x="2030011" y="2521856"/>
                </a:lnTo>
                <a:lnTo>
                  <a:pt x="2040667" y="2521629"/>
                </a:lnTo>
                <a:lnTo>
                  <a:pt x="2051324" y="2520948"/>
                </a:lnTo>
                <a:lnTo>
                  <a:pt x="2061527" y="2519588"/>
                </a:lnTo>
                <a:lnTo>
                  <a:pt x="2071503" y="2517773"/>
                </a:lnTo>
                <a:lnTo>
                  <a:pt x="2081706" y="2515505"/>
                </a:lnTo>
                <a:lnTo>
                  <a:pt x="2091456" y="2512557"/>
                </a:lnTo>
                <a:lnTo>
                  <a:pt x="2100752" y="2509608"/>
                </a:lnTo>
                <a:lnTo>
                  <a:pt x="2110502" y="2505526"/>
                </a:lnTo>
                <a:lnTo>
                  <a:pt x="2119571" y="2501443"/>
                </a:lnTo>
                <a:lnTo>
                  <a:pt x="2128187" y="2497134"/>
                </a:lnTo>
                <a:lnTo>
                  <a:pt x="2136803" y="2492144"/>
                </a:lnTo>
                <a:lnTo>
                  <a:pt x="2145192" y="2486701"/>
                </a:lnTo>
                <a:lnTo>
                  <a:pt x="2153354" y="2481031"/>
                </a:lnTo>
                <a:lnTo>
                  <a:pt x="2161290" y="2474680"/>
                </a:lnTo>
                <a:lnTo>
                  <a:pt x="2168546" y="2468330"/>
                </a:lnTo>
                <a:lnTo>
                  <a:pt x="2175801" y="2461525"/>
                </a:lnTo>
                <a:lnTo>
                  <a:pt x="2182376" y="2454268"/>
                </a:lnTo>
                <a:lnTo>
                  <a:pt x="2188952" y="2446783"/>
                </a:lnTo>
                <a:lnTo>
                  <a:pt x="2195074" y="2439072"/>
                </a:lnTo>
                <a:lnTo>
                  <a:pt x="2200969" y="2430907"/>
                </a:lnTo>
                <a:lnTo>
                  <a:pt x="2206410" y="2422515"/>
                </a:lnTo>
                <a:lnTo>
                  <a:pt x="2211172" y="2414123"/>
                </a:lnTo>
                <a:lnTo>
                  <a:pt x="2215933" y="2405051"/>
                </a:lnTo>
                <a:lnTo>
                  <a:pt x="2219788" y="2395978"/>
                </a:lnTo>
                <a:lnTo>
                  <a:pt x="2223642" y="2386679"/>
                </a:lnTo>
                <a:lnTo>
                  <a:pt x="2226817" y="2376927"/>
                </a:lnTo>
                <a:lnTo>
                  <a:pt x="2229538" y="2367401"/>
                </a:lnTo>
                <a:lnTo>
                  <a:pt x="2232032" y="2357195"/>
                </a:lnTo>
                <a:lnTo>
                  <a:pt x="2233845" y="2347215"/>
                </a:lnTo>
                <a:lnTo>
                  <a:pt x="2235206" y="2336782"/>
                </a:lnTo>
                <a:lnTo>
                  <a:pt x="2235886" y="2326349"/>
                </a:lnTo>
                <a:lnTo>
                  <a:pt x="2236113" y="2315689"/>
                </a:lnTo>
                <a:lnTo>
                  <a:pt x="2236113" y="229074"/>
                </a:lnTo>
                <a:lnTo>
                  <a:pt x="2235886" y="218414"/>
                </a:lnTo>
                <a:lnTo>
                  <a:pt x="2235206" y="207754"/>
                </a:lnTo>
                <a:lnTo>
                  <a:pt x="2233845" y="197775"/>
                </a:lnTo>
                <a:lnTo>
                  <a:pt x="2232032" y="187568"/>
                </a:lnTo>
                <a:lnTo>
                  <a:pt x="2229538" y="177589"/>
                </a:lnTo>
                <a:lnTo>
                  <a:pt x="2226817" y="167836"/>
                </a:lnTo>
                <a:lnTo>
                  <a:pt x="2223642" y="158310"/>
                </a:lnTo>
                <a:lnTo>
                  <a:pt x="2219788" y="149011"/>
                </a:lnTo>
                <a:lnTo>
                  <a:pt x="2215933" y="139939"/>
                </a:lnTo>
                <a:lnTo>
                  <a:pt x="2211172" y="130867"/>
                </a:lnTo>
                <a:lnTo>
                  <a:pt x="2206410" y="122248"/>
                </a:lnTo>
                <a:lnTo>
                  <a:pt x="2200969" y="113856"/>
                </a:lnTo>
                <a:lnTo>
                  <a:pt x="2195074" y="105918"/>
                </a:lnTo>
                <a:lnTo>
                  <a:pt x="2188952" y="98207"/>
                </a:lnTo>
                <a:lnTo>
                  <a:pt x="2182376" y="90722"/>
                </a:lnTo>
                <a:lnTo>
                  <a:pt x="2175801" y="83238"/>
                </a:lnTo>
                <a:lnTo>
                  <a:pt x="2168546" y="76660"/>
                </a:lnTo>
                <a:lnTo>
                  <a:pt x="2161290" y="70083"/>
                </a:lnTo>
                <a:lnTo>
                  <a:pt x="2153354" y="63959"/>
                </a:lnTo>
                <a:lnTo>
                  <a:pt x="2145192" y="58289"/>
                </a:lnTo>
                <a:lnTo>
                  <a:pt x="2136803" y="52846"/>
                </a:lnTo>
                <a:lnTo>
                  <a:pt x="2128187" y="47856"/>
                </a:lnTo>
                <a:lnTo>
                  <a:pt x="2119571" y="43320"/>
                </a:lnTo>
                <a:lnTo>
                  <a:pt x="2110502" y="39237"/>
                </a:lnTo>
                <a:lnTo>
                  <a:pt x="2100752" y="35382"/>
                </a:lnTo>
                <a:lnTo>
                  <a:pt x="2091456" y="32206"/>
                </a:lnTo>
                <a:lnTo>
                  <a:pt x="2081706" y="29485"/>
                </a:lnTo>
                <a:lnTo>
                  <a:pt x="2071503" y="26990"/>
                </a:lnTo>
                <a:lnTo>
                  <a:pt x="2061527" y="25175"/>
                </a:lnTo>
                <a:lnTo>
                  <a:pt x="2051324" y="24041"/>
                </a:lnTo>
                <a:lnTo>
                  <a:pt x="2040667" y="23134"/>
                </a:lnTo>
                <a:lnTo>
                  <a:pt x="2030011" y="22907"/>
                </a:lnTo>
                <a:lnTo>
                  <a:pt x="458964" y="22907"/>
                </a:lnTo>
                <a:close/>
                <a:moveTo>
                  <a:pt x="458964" y="0"/>
                </a:moveTo>
                <a:lnTo>
                  <a:pt x="2030011" y="0"/>
                </a:lnTo>
                <a:lnTo>
                  <a:pt x="2042028" y="453"/>
                </a:lnTo>
                <a:lnTo>
                  <a:pt x="2053364" y="1134"/>
                </a:lnTo>
                <a:lnTo>
                  <a:pt x="2064701" y="2722"/>
                </a:lnTo>
                <a:lnTo>
                  <a:pt x="2076265" y="4763"/>
                </a:lnTo>
                <a:lnTo>
                  <a:pt x="2087148" y="7258"/>
                </a:lnTo>
                <a:lnTo>
                  <a:pt x="2098031" y="10433"/>
                </a:lnTo>
                <a:lnTo>
                  <a:pt x="2108688" y="14062"/>
                </a:lnTo>
                <a:lnTo>
                  <a:pt x="2118891" y="18371"/>
                </a:lnTo>
                <a:lnTo>
                  <a:pt x="2129094" y="22680"/>
                </a:lnTo>
                <a:lnTo>
                  <a:pt x="2138843" y="27897"/>
                </a:lnTo>
                <a:lnTo>
                  <a:pt x="2148593" y="33340"/>
                </a:lnTo>
                <a:lnTo>
                  <a:pt x="2157889" y="39237"/>
                </a:lnTo>
                <a:lnTo>
                  <a:pt x="2166959" y="45815"/>
                </a:lnTo>
                <a:lnTo>
                  <a:pt x="2175574" y="52392"/>
                </a:lnTo>
                <a:lnTo>
                  <a:pt x="2183737" y="59650"/>
                </a:lnTo>
                <a:lnTo>
                  <a:pt x="2191899" y="67361"/>
                </a:lnTo>
                <a:lnTo>
                  <a:pt x="2199382" y="75299"/>
                </a:lnTo>
                <a:lnTo>
                  <a:pt x="2206637" y="83691"/>
                </a:lnTo>
                <a:lnTo>
                  <a:pt x="2213212" y="92083"/>
                </a:lnTo>
                <a:lnTo>
                  <a:pt x="2219788" y="101155"/>
                </a:lnTo>
                <a:lnTo>
                  <a:pt x="2225683" y="110681"/>
                </a:lnTo>
                <a:lnTo>
                  <a:pt x="2231125" y="120207"/>
                </a:lnTo>
                <a:lnTo>
                  <a:pt x="2236340" y="129960"/>
                </a:lnTo>
                <a:lnTo>
                  <a:pt x="2241101" y="140166"/>
                </a:lnTo>
                <a:lnTo>
                  <a:pt x="2244955" y="150599"/>
                </a:lnTo>
                <a:lnTo>
                  <a:pt x="2248583" y="161032"/>
                </a:lnTo>
                <a:lnTo>
                  <a:pt x="2251758" y="172145"/>
                </a:lnTo>
                <a:lnTo>
                  <a:pt x="2254252" y="183032"/>
                </a:lnTo>
                <a:lnTo>
                  <a:pt x="2256292" y="194372"/>
                </a:lnTo>
                <a:lnTo>
                  <a:pt x="2257879" y="205713"/>
                </a:lnTo>
                <a:lnTo>
                  <a:pt x="2258786" y="217053"/>
                </a:lnTo>
                <a:lnTo>
                  <a:pt x="2259013" y="229074"/>
                </a:lnTo>
                <a:lnTo>
                  <a:pt x="2259013" y="2315689"/>
                </a:lnTo>
                <a:lnTo>
                  <a:pt x="2258786" y="2327483"/>
                </a:lnTo>
                <a:lnTo>
                  <a:pt x="2257879" y="2339050"/>
                </a:lnTo>
                <a:lnTo>
                  <a:pt x="2256292" y="2350617"/>
                </a:lnTo>
                <a:lnTo>
                  <a:pt x="2254252" y="2361958"/>
                </a:lnTo>
                <a:lnTo>
                  <a:pt x="2251758" y="2372844"/>
                </a:lnTo>
                <a:lnTo>
                  <a:pt x="2248583" y="2383731"/>
                </a:lnTo>
                <a:lnTo>
                  <a:pt x="2244955" y="2394391"/>
                </a:lnTo>
                <a:lnTo>
                  <a:pt x="2241101" y="2404824"/>
                </a:lnTo>
                <a:lnTo>
                  <a:pt x="2236340" y="2414803"/>
                </a:lnTo>
                <a:lnTo>
                  <a:pt x="2231125" y="2424783"/>
                </a:lnTo>
                <a:lnTo>
                  <a:pt x="2225683" y="2434309"/>
                </a:lnTo>
                <a:lnTo>
                  <a:pt x="2219788" y="2443608"/>
                </a:lnTo>
                <a:lnTo>
                  <a:pt x="2213212" y="2452680"/>
                </a:lnTo>
                <a:lnTo>
                  <a:pt x="2206637" y="2461299"/>
                </a:lnTo>
                <a:lnTo>
                  <a:pt x="2199382" y="2469464"/>
                </a:lnTo>
                <a:lnTo>
                  <a:pt x="2191899" y="2477629"/>
                </a:lnTo>
                <a:lnTo>
                  <a:pt x="2183737" y="2485113"/>
                </a:lnTo>
                <a:lnTo>
                  <a:pt x="2175574" y="2492371"/>
                </a:lnTo>
                <a:lnTo>
                  <a:pt x="2166959" y="2499175"/>
                </a:lnTo>
                <a:lnTo>
                  <a:pt x="2157889" y="2505526"/>
                </a:lnTo>
                <a:lnTo>
                  <a:pt x="2148593" y="2511649"/>
                </a:lnTo>
                <a:lnTo>
                  <a:pt x="2138843" y="2517093"/>
                </a:lnTo>
                <a:lnTo>
                  <a:pt x="2129094" y="2522309"/>
                </a:lnTo>
                <a:lnTo>
                  <a:pt x="2118891" y="2526619"/>
                </a:lnTo>
                <a:lnTo>
                  <a:pt x="2108688" y="2530701"/>
                </a:lnTo>
                <a:lnTo>
                  <a:pt x="2098031" y="2534330"/>
                </a:lnTo>
                <a:lnTo>
                  <a:pt x="2087148" y="2537505"/>
                </a:lnTo>
                <a:lnTo>
                  <a:pt x="2076265" y="2540000"/>
                </a:lnTo>
                <a:lnTo>
                  <a:pt x="2064701" y="2542268"/>
                </a:lnTo>
                <a:lnTo>
                  <a:pt x="2053364" y="2543402"/>
                </a:lnTo>
                <a:lnTo>
                  <a:pt x="2042028" y="2544536"/>
                </a:lnTo>
                <a:lnTo>
                  <a:pt x="2030011" y="2544763"/>
                </a:lnTo>
                <a:lnTo>
                  <a:pt x="458964" y="2544763"/>
                </a:lnTo>
                <a:lnTo>
                  <a:pt x="447400" y="2544536"/>
                </a:lnTo>
                <a:lnTo>
                  <a:pt x="435610" y="2543402"/>
                </a:lnTo>
                <a:lnTo>
                  <a:pt x="424273" y="2542268"/>
                </a:lnTo>
                <a:lnTo>
                  <a:pt x="413163" y="2540000"/>
                </a:lnTo>
                <a:lnTo>
                  <a:pt x="402053" y="2537505"/>
                </a:lnTo>
                <a:lnTo>
                  <a:pt x="391170" y="2534330"/>
                </a:lnTo>
                <a:lnTo>
                  <a:pt x="380513" y="2530701"/>
                </a:lnTo>
                <a:lnTo>
                  <a:pt x="370084" y="2526619"/>
                </a:lnTo>
                <a:lnTo>
                  <a:pt x="359880" y="2522309"/>
                </a:lnTo>
                <a:lnTo>
                  <a:pt x="350131" y="2517093"/>
                </a:lnTo>
                <a:lnTo>
                  <a:pt x="340608" y="2511649"/>
                </a:lnTo>
                <a:lnTo>
                  <a:pt x="331085" y="2505526"/>
                </a:lnTo>
                <a:lnTo>
                  <a:pt x="322469" y="2499175"/>
                </a:lnTo>
                <a:lnTo>
                  <a:pt x="313626" y="2492371"/>
                </a:lnTo>
                <a:lnTo>
                  <a:pt x="305237" y="2485113"/>
                </a:lnTo>
                <a:lnTo>
                  <a:pt x="297528" y="2477629"/>
                </a:lnTo>
                <a:lnTo>
                  <a:pt x="289819" y="2469464"/>
                </a:lnTo>
                <a:lnTo>
                  <a:pt x="282564" y="2461299"/>
                </a:lnTo>
                <a:lnTo>
                  <a:pt x="275762" y="2452680"/>
                </a:lnTo>
                <a:lnTo>
                  <a:pt x="269413" y="2443608"/>
                </a:lnTo>
                <a:lnTo>
                  <a:pt x="263518" y="2434309"/>
                </a:lnTo>
                <a:lnTo>
                  <a:pt x="257850" y="2424783"/>
                </a:lnTo>
                <a:lnTo>
                  <a:pt x="252862" y="2414803"/>
                </a:lnTo>
                <a:lnTo>
                  <a:pt x="248327" y="2404824"/>
                </a:lnTo>
                <a:lnTo>
                  <a:pt x="244019" y="2394391"/>
                </a:lnTo>
                <a:lnTo>
                  <a:pt x="240391" y="2383731"/>
                </a:lnTo>
                <a:lnTo>
                  <a:pt x="237444" y="2372844"/>
                </a:lnTo>
                <a:lnTo>
                  <a:pt x="234723" y="2361958"/>
                </a:lnTo>
                <a:lnTo>
                  <a:pt x="232682" y="2350617"/>
                </a:lnTo>
                <a:lnTo>
                  <a:pt x="231322" y="2339050"/>
                </a:lnTo>
                <a:lnTo>
                  <a:pt x="230415" y="2327483"/>
                </a:lnTo>
                <a:lnTo>
                  <a:pt x="230188" y="2315689"/>
                </a:lnTo>
                <a:lnTo>
                  <a:pt x="230188" y="2026965"/>
                </a:lnTo>
                <a:lnTo>
                  <a:pt x="369630" y="2026965"/>
                </a:lnTo>
                <a:lnTo>
                  <a:pt x="375298" y="2026738"/>
                </a:lnTo>
                <a:lnTo>
                  <a:pt x="381194" y="2026285"/>
                </a:lnTo>
                <a:lnTo>
                  <a:pt x="386862" y="2025604"/>
                </a:lnTo>
                <a:lnTo>
                  <a:pt x="392530" y="2024470"/>
                </a:lnTo>
                <a:lnTo>
                  <a:pt x="397972" y="2023336"/>
                </a:lnTo>
                <a:lnTo>
                  <a:pt x="403414" y="2021749"/>
                </a:lnTo>
                <a:lnTo>
                  <a:pt x="408628" y="2019934"/>
                </a:lnTo>
                <a:lnTo>
                  <a:pt x="413843" y="2017893"/>
                </a:lnTo>
                <a:lnTo>
                  <a:pt x="419058" y="2015852"/>
                </a:lnTo>
                <a:lnTo>
                  <a:pt x="424046" y="2013130"/>
                </a:lnTo>
                <a:lnTo>
                  <a:pt x="428581" y="2010408"/>
                </a:lnTo>
                <a:lnTo>
                  <a:pt x="433343" y="2007460"/>
                </a:lnTo>
                <a:lnTo>
                  <a:pt x="438104" y="2004285"/>
                </a:lnTo>
                <a:lnTo>
                  <a:pt x="442185" y="2000882"/>
                </a:lnTo>
                <a:lnTo>
                  <a:pt x="446266" y="1997254"/>
                </a:lnTo>
                <a:lnTo>
                  <a:pt x="450348" y="1993398"/>
                </a:lnTo>
                <a:lnTo>
                  <a:pt x="453975" y="1989542"/>
                </a:lnTo>
                <a:lnTo>
                  <a:pt x="457603" y="1985460"/>
                </a:lnTo>
                <a:lnTo>
                  <a:pt x="461004" y="1981377"/>
                </a:lnTo>
                <a:lnTo>
                  <a:pt x="464405" y="1976841"/>
                </a:lnTo>
                <a:lnTo>
                  <a:pt x="467353" y="1972305"/>
                </a:lnTo>
                <a:lnTo>
                  <a:pt x="470074" y="1967315"/>
                </a:lnTo>
                <a:lnTo>
                  <a:pt x="472794" y="1962552"/>
                </a:lnTo>
                <a:lnTo>
                  <a:pt x="474835" y="1957336"/>
                </a:lnTo>
                <a:lnTo>
                  <a:pt x="476876" y="1952119"/>
                </a:lnTo>
                <a:lnTo>
                  <a:pt x="478690" y="1947129"/>
                </a:lnTo>
                <a:lnTo>
                  <a:pt x="480277" y="1941686"/>
                </a:lnTo>
                <a:lnTo>
                  <a:pt x="481637" y="1936243"/>
                </a:lnTo>
                <a:lnTo>
                  <a:pt x="482544" y="1930799"/>
                </a:lnTo>
                <a:lnTo>
                  <a:pt x="483451" y="1924902"/>
                </a:lnTo>
                <a:lnTo>
                  <a:pt x="483904" y="1919232"/>
                </a:lnTo>
                <a:lnTo>
                  <a:pt x="483904" y="1913335"/>
                </a:lnTo>
                <a:lnTo>
                  <a:pt x="483904" y="1907665"/>
                </a:lnTo>
                <a:lnTo>
                  <a:pt x="483451" y="1901768"/>
                </a:lnTo>
                <a:lnTo>
                  <a:pt x="482544" y="1896325"/>
                </a:lnTo>
                <a:lnTo>
                  <a:pt x="481637" y="1890428"/>
                </a:lnTo>
                <a:lnTo>
                  <a:pt x="480277" y="1884985"/>
                </a:lnTo>
                <a:lnTo>
                  <a:pt x="478690" y="1879541"/>
                </a:lnTo>
                <a:lnTo>
                  <a:pt x="476876" y="1874325"/>
                </a:lnTo>
                <a:lnTo>
                  <a:pt x="474835" y="1869335"/>
                </a:lnTo>
                <a:lnTo>
                  <a:pt x="472794" y="1864345"/>
                </a:lnTo>
                <a:lnTo>
                  <a:pt x="470074" y="1859356"/>
                </a:lnTo>
                <a:lnTo>
                  <a:pt x="467353" y="1854366"/>
                </a:lnTo>
                <a:lnTo>
                  <a:pt x="464405" y="1850056"/>
                </a:lnTo>
                <a:lnTo>
                  <a:pt x="461004" y="1845747"/>
                </a:lnTo>
                <a:lnTo>
                  <a:pt x="457603" y="1841211"/>
                </a:lnTo>
                <a:lnTo>
                  <a:pt x="453975" y="1837129"/>
                </a:lnTo>
                <a:lnTo>
                  <a:pt x="450348" y="1833273"/>
                </a:lnTo>
                <a:lnTo>
                  <a:pt x="446266" y="1829417"/>
                </a:lnTo>
                <a:lnTo>
                  <a:pt x="442185" y="1826015"/>
                </a:lnTo>
                <a:lnTo>
                  <a:pt x="438104" y="1822613"/>
                </a:lnTo>
                <a:lnTo>
                  <a:pt x="433343" y="1819211"/>
                </a:lnTo>
                <a:lnTo>
                  <a:pt x="428581" y="1816262"/>
                </a:lnTo>
                <a:lnTo>
                  <a:pt x="424046" y="1813541"/>
                </a:lnTo>
                <a:lnTo>
                  <a:pt x="419058" y="1811273"/>
                </a:lnTo>
                <a:lnTo>
                  <a:pt x="413843" y="1808778"/>
                </a:lnTo>
                <a:lnTo>
                  <a:pt x="408628" y="1806737"/>
                </a:lnTo>
                <a:lnTo>
                  <a:pt x="403414" y="1804922"/>
                </a:lnTo>
                <a:lnTo>
                  <a:pt x="397972" y="1803334"/>
                </a:lnTo>
                <a:lnTo>
                  <a:pt x="392530" y="1801974"/>
                </a:lnTo>
                <a:lnTo>
                  <a:pt x="386862" y="1801293"/>
                </a:lnTo>
                <a:lnTo>
                  <a:pt x="381194" y="1800613"/>
                </a:lnTo>
                <a:lnTo>
                  <a:pt x="375298" y="1799932"/>
                </a:lnTo>
                <a:lnTo>
                  <a:pt x="369630" y="1799932"/>
                </a:lnTo>
                <a:lnTo>
                  <a:pt x="230188" y="1799932"/>
                </a:lnTo>
                <a:lnTo>
                  <a:pt x="230188" y="1385784"/>
                </a:lnTo>
                <a:lnTo>
                  <a:pt x="369630" y="1385784"/>
                </a:lnTo>
                <a:lnTo>
                  <a:pt x="375298" y="1385557"/>
                </a:lnTo>
                <a:lnTo>
                  <a:pt x="381194" y="1385331"/>
                </a:lnTo>
                <a:lnTo>
                  <a:pt x="386862" y="1384650"/>
                </a:lnTo>
                <a:lnTo>
                  <a:pt x="392530" y="1383516"/>
                </a:lnTo>
                <a:lnTo>
                  <a:pt x="397972" y="1382155"/>
                </a:lnTo>
                <a:lnTo>
                  <a:pt x="403414" y="1380795"/>
                </a:lnTo>
                <a:lnTo>
                  <a:pt x="408628" y="1378980"/>
                </a:lnTo>
                <a:lnTo>
                  <a:pt x="413843" y="1376712"/>
                </a:lnTo>
                <a:lnTo>
                  <a:pt x="419058" y="1374671"/>
                </a:lnTo>
                <a:lnTo>
                  <a:pt x="424046" y="1372176"/>
                </a:lnTo>
                <a:lnTo>
                  <a:pt x="428581" y="1369227"/>
                </a:lnTo>
                <a:lnTo>
                  <a:pt x="433343" y="1366506"/>
                </a:lnTo>
                <a:lnTo>
                  <a:pt x="438104" y="1363331"/>
                </a:lnTo>
                <a:lnTo>
                  <a:pt x="442185" y="1359928"/>
                </a:lnTo>
                <a:lnTo>
                  <a:pt x="446266" y="1356300"/>
                </a:lnTo>
                <a:lnTo>
                  <a:pt x="450348" y="1352671"/>
                </a:lnTo>
                <a:lnTo>
                  <a:pt x="453975" y="1348588"/>
                </a:lnTo>
                <a:lnTo>
                  <a:pt x="457603" y="1344732"/>
                </a:lnTo>
                <a:lnTo>
                  <a:pt x="461004" y="1340196"/>
                </a:lnTo>
                <a:lnTo>
                  <a:pt x="464405" y="1335887"/>
                </a:lnTo>
                <a:lnTo>
                  <a:pt x="467353" y="1331124"/>
                </a:lnTo>
                <a:lnTo>
                  <a:pt x="470074" y="1326588"/>
                </a:lnTo>
                <a:lnTo>
                  <a:pt x="472794" y="1321598"/>
                </a:lnTo>
                <a:lnTo>
                  <a:pt x="474835" y="1316608"/>
                </a:lnTo>
                <a:lnTo>
                  <a:pt x="476876" y="1311392"/>
                </a:lnTo>
                <a:lnTo>
                  <a:pt x="478690" y="1305949"/>
                </a:lnTo>
                <a:lnTo>
                  <a:pt x="480277" y="1300732"/>
                </a:lnTo>
                <a:lnTo>
                  <a:pt x="481637" y="1295289"/>
                </a:lnTo>
                <a:lnTo>
                  <a:pt x="482544" y="1289619"/>
                </a:lnTo>
                <a:lnTo>
                  <a:pt x="483451" y="1283948"/>
                </a:lnTo>
                <a:lnTo>
                  <a:pt x="483904" y="1278278"/>
                </a:lnTo>
                <a:lnTo>
                  <a:pt x="483904" y="1272381"/>
                </a:lnTo>
                <a:lnTo>
                  <a:pt x="483904" y="1266711"/>
                </a:lnTo>
                <a:lnTo>
                  <a:pt x="483451" y="1260814"/>
                </a:lnTo>
                <a:lnTo>
                  <a:pt x="482544" y="1255144"/>
                </a:lnTo>
                <a:lnTo>
                  <a:pt x="481637" y="1249474"/>
                </a:lnTo>
                <a:lnTo>
                  <a:pt x="480277" y="1244031"/>
                </a:lnTo>
                <a:lnTo>
                  <a:pt x="478690" y="1238814"/>
                </a:lnTo>
                <a:lnTo>
                  <a:pt x="476876" y="1233371"/>
                </a:lnTo>
                <a:lnTo>
                  <a:pt x="474835" y="1228154"/>
                </a:lnTo>
                <a:lnTo>
                  <a:pt x="472794" y="1223391"/>
                </a:lnTo>
                <a:lnTo>
                  <a:pt x="470074" y="1218401"/>
                </a:lnTo>
                <a:lnTo>
                  <a:pt x="467353" y="1213639"/>
                </a:lnTo>
                <a:lnTo>
                  <a:pt x="464405" y="1209102"/>
                </a:lnTo>
                <a:lnTo>
                  <a:pt x="461004" y="1204566"/>
                </a:lnTo>
                <a:lnTo>
                  <a:pt x="457603" y="1200257"/>
                </a:lnTo>
                <a:lnTo>
                  <a:pt x="453975" y="1196175"/>
                </a:lnTo>
                <a:lnTo>
                  <a:pt x="450348" y="1192092"/>
                </a:lnTo>
                <a:lnTo>
                  <a:pt x="446266" y="1188463"/>
                </a:lnTo>
                <a:lnTo>
                  <a:pt x="442185" y="1184834"/>
                </a:lnTo>
                <a:lnTo>
                  <a:pt x="438104" y="1181659"/>
                </a:lnTo>
                <a:lnTo>
                  <a:pt x="433343" y="1178484"/>
                </a:lnTo>
                <a:lnTo>
                  <a:pt x="428581" y="1175308"/>
                </a:lnTo>
                <a:lnTo>
                  <a:pt x="424046" y="1172813"/>
                </a:lnTo>
                <a:lnTo>
                  <a:pt x="419058" y="1170092"/>
                </a:lnTo>
                <a:lnTo>
                  <a:pt x="413843" y="1167824"/>
                </a:lnTo>
                <a:lnTo>
                  <a:pt x="408628" y="1165783"/>
                </a:lnTo>
                <a:lnTo>
                  <a:pt x="403414" y="1164195"/>
                </a:lnTo>
                <a:lnTo>
                  <a:pt x="397972" y="1162607"/>
                </a:lnTo>
                <a:lnTo>
                  <a:pt x="392530" y="1161246"/>
                </a:lnTo>
                <a:lnTo>
                  <a:pt x="386862" y="1160339"/>
                </a:lnTo>
                <a:lnTo>
                  <a:pt x="381194" y="1159432"/>
                </a:lnTo>
                <a:lnTo>
                  <a:pt x="375298" y="1158978"/>
                </a:lnTo>
                <a:lnTo>
                  <a:pt x="369630" y="1158978"/>
                </a:lnTo>
                <a:lnTo>
                  <a:pt x="230188" y="1158978"/>
                </a:lnTo>
                <a:lnTo>
                  <a:pt x="230188" y="744831"/>
                </a:lnTo>
                <a:lnTo>
                  <a:pt x="369630" y="744831"/>
                </a:lnTo>
                <a:lnTo>
                  <a:pt x="375298" y="744831"/>
                </a:lnTo>
                <a:lnTo>
                  <a:pt x="381194" y="744377"/>
                </a:lnTo>
                <a:lnTo>
                  <a:pt x="386862" y="743470"/>
                </a:lnTo>
                <a:lnTo>
                  <a:pt x="392530" y="742563"/>
                </a:lnTo>
                <a:lnTo>
                  <a:pt x="397972" y="741429"/>
                </a:lnTo>
                <a:lnTo>
                  <a:pt x="403414" y="739841"/>
                </a:lnTo>
                <a:lnTo>
                  <a:pt x="408628" y="738026"/>
                </a:lnTo>
                <a:lnTo>
                  <a:pt x="413843" y="735985"/>
                </a:lnTo>
                <a:lnTo>
                  <a:pt x="419058" y="733717"/>
                </a:lnTo>
                <a:lnTo>
                  <a:pt x="424046" y="731222"/>
                </a:lnTo>
                <a:lnTo>
                  <a:pt x="428581" y="728501"/>
                </a:lnTo>
                <a:lnTo>
                  <a:pt x="433343" y="725325"/>
                </a:lnTo>
                <a:lnTo>
                  <a:pt x="438104" y="722377"/>
                </a:lnTo>
                <a:lnTo>
                  <a:pt x="442185" y="718975"/>
                </a:lnTo>
                <a:lnTo>
                  <a:pt x="446266" y="715573"/>
                </a:lnTo>
                <a:lnTo>
                  <a:pt x="450348" y="711717"/>
                </a:lnTo>
                <a:lnTo>
                  <a:pt x="453975" y="707861"/>
                </a:lnTo>
                <a:lnTo>
                  <a:pt x="457603" y="703552"/>
                </a:lnTo>
                <a:lnTo>
                  <a:pt x="461004" y="699243"/>
                </a:lnTo>
                <a:lnTo>
                  <a:pt x="464405" y="694706"/>
                </a:lnTo>
                <a:lnTo>
                  <a:pt x="467353" y="690170"/>
                </a:lnTo>
                <a:lnTo>
                  <a:pt x="470074" y="685407"/>
                </a:lnTo>
                <a:lnTo>
                  <a:pt x="472794" y="680645"/>
                </a:lnTo>
                <a:lnTo>
                  <a:pt x="474835" y="675655"/>
                </a:lnTo>
                <a:lnTo>
                  <a:pt x="476876" y="670438"/>
                </a:lnTo>
                <a:lnTo>
                  <a:pt x="478690" y="665222"/>
                </a:lnTo>
                <a:lnTo>
                  <a:pt x="480277" y="659778"/>
                </a:lnTo>
                <a:lnTo>
                  <a:pt x="481637" y="654335"/>
                </a:lnTo>
                <a:lnTo>
                  <a:pt x="482544" y="648665"/>
                </a:lnTo>
                <a:lnTo>
                  <a:pt x="483451" y="642995"/>
                </a:lnTo>
                <a:lnTo>
                  <a:pt x="483904" y="637325"/>
                </a:lnTo>
                <a:lnTo>
                  <a:pt x="483904" y="631428"/>
                </a:lnTo>
                <a:lnTo>
                  <a:pt x="483904" y="625531"/>
                </a:lnTo>
                <a:lnTo>
                  <a:pt x="483451" y="619861"/>
                </a:lnTo>
                <a:lnTo>
                  <a:pt x="482544" y="614190"/>
                </a:lnTo>
                <a:lnTo>
                  <a:pt x="481637" y="608747"/>
                </a:lnTo>
                <a:lnTo>
                  <a:pt x="480277" y="603077"/>
                </a:lnTo>
                <a:lnTo>
                  <a:pt x="478690" y="597860"/>
                </a:lnTo>
                <a:lnTo>
                  <a:pt x="476876" y="592417"/>
                </a:lnTo>
                <a:lnTo>
                  <a:pt x="474835" y="587427"/>
                </a:lnTo>
                <a:lnTo>
                  <a:pt x="472794" y="582211"/>
                </a:lnTo>
                <a:lnTo>
                  <a:pt x="470074" y="577448"/>
                </a:lnTo>
                <a:lnTo>
                  <a:pt x="467353" y="572685"/>
                </a:lnTo>
                <a:lnTo>
                  <a:pt x="464405" y="567922"/>
                </a:lnTo>
                <a:lnTo>
                  <a:pt x="461004" y="563613"/>
                </a:lnTo>
                <a:lnTo>
                  <a:pt x="457603" y="559530"/>
                </a:lnTo>
                <a:lnTo>
                  <a:pt x="453975" y="555221"/>
                </a:lnTo>
                <a:lnTo>
                  <a:pt x="450348" y="551138"/>
                </a:lnTo>
                <a:lnTo>
                  <a:pt x="446266" y="547509"/>
                </a:lnTo>
                <a:lnTo>
                  <a:pt x="442185" y="543881"/>
                </a:lnTo>
                <a:lnTo>
                  <a:pt x="438104" y="540478"/>
                </a:lnTo>
                <a:lnTo>
                  <a:pt x="433343" y="537303"/>
                </a:lnTo>
                <a:lnTo>
                  <a:pt x="428581" y="534581"/>
                </a:lnTo>
                <a:lnTo>
                  <a:pt x="424046" y="531633"/>
                </a:lnTo>
                <a:lnTo>
                  <a:pt x="419058" y="529138"/>
                </a:lnTo>
                <a:lnTo>
                  <a:pt x="413843" y="527097"/>
                </a:lnTo>
                <a:lnTo>
                  <a:pt x="408628" y="525056"/>
                </a:lnTo>
                <a:lnTo>
                  <a:pt x="403414" y="523241"/>
                </a:lnTo>
                <a:lnTo>
                  <a:pt x="397972" y="521654"/>
                </a:lnTo>
                <a:lnTo>
                  <a:pt x="392530" y="520293"/>
                </a:lnTo>
                <a:lnTo>
                  <a:pt x="386862" y="519159"/>
                </a:lnTo>
                <a:lnTo>
                  <a:pt x="381194" y="518478"/>
                </a:lnTo>
                <a:lnTo>
                  <a:pt x="375298" y="518251"/>
                </a:lnTo>
                <a:lnTo>
                  <a:pt x="369630" y="518025"/>
                </a:lnTo>
                <a:lnTo>
                  <a:pt x="230188" y="518025"/>
                </a:lnTo>
                <a:lnTo>
                  <a:pt x="230188" y="229074"/>
                </a:lnTo>
                <a:lnTo>
                  <a:pt x="230415" y="217053"/>
                </a:lnTo>
                <a:lnTo>
                  <a:pt x="231322" y="205713"/>
                </a:lnTo>
                <a:lnTo>
                  <a:pt x="232682" y="194372"/>
                </a:lnTo>
                <a:lnTo>
                  <a:pt x="234723" y="183032"/>
                </a:lnTo>
                <a:lnTo>
                  <a:pt x="237444" y="172145"/>
                </a:lnTo>
                <a:lnTo>
                  <a:pt x="240391" y="161032"/>
                </a:lnTo>
                <a:lnTo>
                  <a:pt x="244019" y="150599"/>
                </a:lnTo>
                <a:lnTo>
                  <a:pt x="248327" y="140166"/>
                </a:lnTo>
                <a:lnTo>
                  <a:pt x="252862" y="129960"/>
                </a:lnTo>
                <a:lnTo>
                  <a:pt x="257850" y="120207"/>
                </a:lnTo>
                <a:lnTo>
                  <a:pt x="263518" y="110681"/>
                </a:lnTo>
                <a:lnTo>
                  <a:pt x="269413" y="101155"/>
                </a:lnTo>
                <a:lnTo>
                  <a:pt x="275762" y="92083"/>
                </a:lnTo>
                <a:lnTo>
                  <a:pt x="282564" y="83691"/>
                </a:lnTo>
                <a:lnTo>
                  <a:pt x="289819" y="75299"/>
                </a:lnTo>
                <a:lnTo>
                  <a:pt x="297528" y="67361"/>
                </a:lnTo>
                <a:lnTo>
                  <a:pt x="305237" y="59650"/>
                </a:lnTo>
                <a:lnTo>
                  <a:pt x="313626" y="52392"/>
                </a:lnTo>
                <a:lnTo>
                  <a:pt x="322469" y="45815"/>
                </a:lnTo>
                <a:lnTo>
                  <a:pt x="331085" y="39237"/>
                </a:lnTo>
                <a:lnTo>
                  <a:pt x="340608" y="33340"/>
                </a:lnTo>
                <a:lnTo>
                  <a:pt x="350131" y="27897"/>
                </a:lnTo>
                <a:lnTo>
                  <a:pt x="359880" y="22680"/>
                </a:lnTo>
                <a:lnTo>
                  <a:pt x="370084" y="18371"/>
                </a:lnTo>
                <a:lnTo>
                  <a:pt x="380513" y="14062"/>
                </a:lnTo>
                <a:lnTo>
                  <a:pt x="391170" y="10433"/>
                </a:lnTo>
                <a:lnTo>
                  <a:pt x="402053" y="7258"/>
                </a:lnTo>
                <a:lnTo>
                  <a:pt x="413163" y="4763"/>
                </a:lnTo>
                <a:lnTo>
                  <a:pt x="424273" y="2722"/>
                </a:lnTo>
                <a:lnTo>
                  <a:pt x="435610" y="1134"/>
                </a:lnTo>
                <a:lnTo>
                  <a:pt x="447400" y="453"/>
                </a:lnTo>
                <a:lnTo>
                  <a:pt x="458964" y="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188" name="Oval 6"/>
          <p:cNvSpPr>
            <a:spLocks noChangeArrowheads="true"/>
          </p:cNvSpPr>
          <p:nvPr/>
        </p:nvSpPr>
        <p:spPr bwMode="auto">
          <a:xfrm>
            <a:off x="1638300" y="1425575"/>
            <a:ext cx="5026025" cy="5029200"/>
          </a:xfrm>
          <a:prstGeom prst="ellipse">
            <a:avLst/>
          </a:prstGeom>
          <a:noFill/>
          <a:ln w="9">
            <a:solidFill>
              <a:srgbClr val="977201"/>
            </a:solidFill>
            <a:prstDash val="dash"/>
            <a:bevel/>
          </a:ln>
        </p:spPr>
        <p:txBody>
          <a:bodyPr/>
          <a:lstStyle/>
          <a:p>
            <a:pPr eaLnBrk="1" hangingPunct="1"/>
            <a:endParaRPr lang="zh-CN" altLang="zh-CN" sz="1800" b="1">
              <a:ea typeface="宋体" pitchFamily="2" charset="-122"/>
            </a:endParaRPr>
          </a:p>
        </p:txBody>
      </p:sp>
      <p:sp>
        <p:nvSpPr>
          <p:cNvPr id="7189" name="Oval 10"/>
          <p:cNvSpPr>
            <a:spLocks noChangeArrowheads="true"/>
          </p:cNvSpPr>
          <p:nvPr/>
        </p:nvSpPr>
        <p:spPr bwMode="auto">
          <a:xfrm>
            <a:off x="5405438" y="1654175"/>
            <a:ext cx="585787" cy="587375"/>
          </a:xfrm>
          <a:prstGeom prst="ellipse">
            <a:avLst/>
          </a:prstGeom>
          <a:solidFill>
            <a:srgbClr val="009999"/>
          </a:solidFill>
          <a:ln w="9525">
            <a:noFill/>
            <a:round/>
          </a:ln>
        </p:spPr>
        <p:txBody>
          <a:bodyPr/>
          <a:lstStyle/>
          <a:p>
            <a:pPr algn="ctr" eaLnBrk="1" hangingPunct="1"/>
            <a:r>
              <a:rPr lang="en-US" altLang="zh-CN" sz="24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1</a:t>
            </a:r>
            <a:endParaRPr lang="zh-CN" altLang="en-US" sz="2400" b="1">
              <a:solidFill>
                <a:schemeClr val="bg1"/>
              </a:solidFill>
              <a:latin typeface="微软雅黑" pitchFamily="34" charset="-122"/>
              <a:ea typeface="微软雅黑" pitchFamily="34" charset="-122"/>
              <a:sym typeface="微软雅黑" pitchFamily="34" charset="-122"/>
            </a:endParaRPr>
          </a:p>
        </p:txBody>
      </p:sp>
      <p:sp>
        <p:nvSpPr>
          <p:cNvPr id="7190" name="Oval 11"/>
          <p:cNvSpPr>
            <a:spLocks noChangeArrowheads="true"/>
          </p:cNvSpPr>
          <p:nvPr/>
        </p:nvSpPr>
        <p:spPr bwMode="auto">
          <a:xfrm>
            <a:off x="5405438" y="5638800"/>
            <a:ext cx="585787" cy="587375"/>
          </a:xfrm>
          <a:prstGeom prst="ellipse">
            <a:avLst/>
          </a:prstGeom>
          <a:solidFill>
            <a:srgbClr val="009999"/>
          </a:solidFill>
          <a:ln w="9525">
            <a:noFill/>
            <a:round/>
          </a:ln>
        </p:spPr>
        <p:txBody>
          <a:bodyPr/>
          <a:lstStyle/>
          <a:p>
            <a:pPr algn="ctr" eaLnBrk="1" hangingPunct="1"/>
            <a:r>
              <a:rPr lang="en-US" altLang="zh-CN" sz="24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5</a:t>
            </a:r>
            <a:endParaRPr lang="zh-CN" altLang="en-US" sz="2400" b="1">
              <a:solidFill>
                <a:schemeClr val="bg1"/>
              </a:solidFill>
              <a:latin typeface="微软雅黑" pitchFamily="34" charset="-122"/>
              <a:ea typeface="微软雅黑" pitchFamily="34" charset="-122"/>
              <a:sym typeface="微软雅黑" pitchFamily="34" charset="-122"/>
            </a:endParaRPr>
          </a:p>
        </p:txBody>
      </p:sp>
      <p:sp>
        <p:nvSpPr>
          <p:cNvPr id="7191" name="Oval 12"/>
          <p:cNvSpPr>
            <a:spLocks noChangeArrowheads="true"/>
          </p:cNvSpPr>
          <p:nvPr/>
        </p:nvSpPr>
        <p:spPr bwMode="auto">
          <a:xfrm>
            <a:off x="6110288" y="4714875"/>
            <a:ext cx="587375" cy="584200"/>
          </a:xfrm>
          <a:prstGeom prst="ellipse">
            <a:avLst/>
          </a:prstGeom>
          <a:solidFill>
            <a:srgbClr val="009999"/>
          </a:solidFill>
          <a:ln w="9525">
            <a:noFill/>
            <a:round/>
          </a:ln>
        </p:spPr>
        <p:txBody>
          <a:bodyPr/>
          <a:lstStyle/>
          <a:p>
            <a:pPr algn="ctr" eaLnBrk="1" hangingPunct="1"/>
            <a:r>
              <a:rPr lang="en-US" altLang="zh-CN" sz="24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4</a:t>
            </a:r>
            <a:endParaRPr lang="zh-CN" altLang="en-US" sz="2400" b="1">
              <a:solidFill>
                <a:schemeClr val="bg1"/>
              </a:solidFill>
              <a:latin typeface="微软雅黑" pitchFamily="34" charset="-122"/>
              <a:ea typeface="微软雅黑" pitchFamily="34" charset="-122"/>
              <a:sym typeface="微软雅黑" pitchFamily="34" charset="-122"/>
            </a:endParaRPr>
          </a:p>
        </p:txBody>
      </p:sp>
      <p:sp>
        <p:nvSpPr>
          <p:cNvPr id="7192" name="Oval 13"/>
          <p:cNvSpPr>
            <a:spLocks noChangeArrowheads="true"/>
          </p:cNvSpPr>
          <p:nvPr/>
        </p:nvSpPr>
        <p:spPr bwMode="auto">
          <a:xfrm>
            <a:off x="6110288" y="2581275"/>
            <a:ext cx="587375" cy="584200"/>
          </a:xfrm>
          <a:prstGeom prst="ellipse">
            <a:avLst/>
          </a:prstGeom>
          <a:solidFill>
            <a:srgbClr val="009999"/>
          </a:solidFill>
          <a:ln w="9525">
            <a:noFill/>
            <a:round/>
          </a:ln>
        </p:spPr>
        <p:txBody>
          <a:bodyPr/>
          <a:lstStyle/>
          <a:p>
            <a:pPr algn="ctr" eaLnBrk="1" hangingPunct="1"/>
            <a:r>
              <a:rPr lang="en-US" altLang="zh-CN" sz="24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2</a:t>
            </a:r>
            <a:endParaRPr lang="zh-CN" altLang="en-US" sz="2400" b="1">
              <a:solidFill>
                <a:schemeClr val="bg1"/>
              </a:solidFill>
              <a:latin typeface="微软雅黑" pitchFamily="34" charset="-122"/>
              <a:ea typeface="微软雅黑" pitchFamily="34" charset="-122"/>
              <a:sym typeface="微软雅黑" pitchFamily="34" charset="-122"/>
            </a:endParaRPr>
          </a:p>
        </p:txBody>
      </p:sp>
      <p:sp>
        <p:nvSpPr>
          <p:cNvPr id="7193" name="Oval 14"/>
          <p:cNvSpPr>
            <a:spLocks noChangeArrowheads="true"/>
          </p:cNvSpPr>
          <p:nvPr/>
        </p:nvSpPr>
        <p:spPr bwMode="auto">
          <a:xfrm>
            <a:off x="6338888" y="3648075"/>
            <a:ext cx="585787" cy="584200"/>
          </a:xfrm>
          <a:prstGeom prst="ellipse">
            <a:avLst/>
          </a:prstGeom>
          <a:solidFill>
            <a:srgbClr val="009999"/>
          </a:solidFill>
          <a:ln w="9525">
            <a:noFill/>
            <a:round/>
          </a:ln>
        </p:spPr>
        <p:txBody>
          <a:bodyPr/>
          <a:lstStyle/>
          <a:p>
            <a:pPr algn="ctr" eaLnBrk="1" hangingPunct="1"/>
            <a:r>
              <a:rPr lang="en-US" altLang="zh-CN" sz="24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3</a:t>
            </a:r>
            <a:endParaRPr lang="zh-CN" altLang="en-US" sz="2400" b="1">
              <a:solidFill>
                <a:schemeClr val="bg1"/>
              </a:solidFill>
              <a:latin typeface="微软雅黑" pitchFamily="34" charset="-122"/>
              <a:ea typeface="微软雅黑" pitchFamily="34" charset="-122"/>
              <a:sym typeface="微软雅黑" pitchFamily="34" charset="-122"/>
            </a:endParaRPr>
          </a:p>
        </p:txBody>
      </p:sp>
      <p:sp>
        <p:nvSpPr>
          <p:cNvPr id="7194" name="TextBox 19"/>
          <p:cNvSpPr>
            <a:spLocks noChangeArrowheads="true"/>
          </p:cNvSpPr>
          <p:nvPr/>
        </p:nvSpPr>
        <p:spPr bwMode="auto">
          <a:xfrm>
            <a:off x="6387195" y="1557664"/>
            <a:ext cx="3614737" cy="69249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zh-CN" sz="1800" b="1" dirty="0" smtClean="0"/>
              <a:t>加</a:t>
            </a:r>
            <a:r>
              <a:rPr lang="zh-CN" altLang="zh-CN" sz="1800" b="1" dirty="0"/>
              <a:t>强自然资源人才队伍建设</a:t>
            </a:r>
            <a:endParaRPr lang="zh-CN" altLang="zh-CN" sz="1800" dirty="0"/>
          </a:p>
          <a:p>
            <a:pPr eaLnBrk="1" hangingPunct="1"/>
            <a:endParaRPr lang="zh-CN" altLang="en-US" dirty="0">
              <a:ea typeface="宋体" pitchFamily="2" charset="-122"/>
            </a:endParaRPr>
          </a:p>
        </p:txBody>
      </p:sp>
      <p:sp>
        <p:nvSpPr>
          <p:cNvPr id="7195" name="TextBox 20"/>
          <p:cNvSpPr>
            <a:spLocks noChangeArrowheads="true"/>
          </p:cNvSpPr>
          <p:nvPr/>
        </p:nvSpPr>
        <p:spPr bwMode="auto">
          <a:xfrm>
            <a:off x="6819225" y="2637739"/>
            <a:ext cx="3616325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zh-CN" sz="1800" b="1" dirty="0"/>
              <a:t>加强规划制度化管理</a:t>
            </a:r>
            <a:endParaRPr lang="zh-CN" altLang="zh-CN" sz="1800" dirty="0"/>
          </a:p>
        </p:txBody>
      </p:sp>
      <p:sp>
        <p:nvSpPr>
          <p:cNvPr id="7196" name="TextBox 21"/>
          <p:cNvSpPr>
            <a:spLocks noChangeArrowheads="true"/>
          </p:cNvSpPr>
          <p:nvPr/>
        </p:nvSpPr>
        <p:spPr bwMode="auto">
          <a:xfrm>
            <a:off x="7035240" y="3717814"/>
            <a:ext cx="3614737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/>
            <a:r>
              <a:rPr lang="zh-CN" altLang="zh-CN" sz="1800" b="1" dirty="0"/>
              <a:t>加快自然资源科技与信息化建设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7197" name="TextBox 22"/>
          <p:cNvSpPr>
            <a:spLocks noChangeArrowheads="true"/>
          </p:cNvSpPr>
          <p:nvPr/>
        </p:nvSpPr>
        <p:spPr bwMode="auto">
          <a:xfrm>
            <a:off x="6747220" y="4797889"/>
            <a:ext cx="361315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/>
            <a:r>
              <a:rPr lang="zh-CN" altLang="zh-CN" sz="1800" b="1" dirty="0"/>
              <a:t>建立政府目标责任制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7198" name="TextBox 23"/>
          <p:cNvSpPr>
            <a:spLocks noChangeArrowheads="true"/>
          </p:cNvSpPr>
          <p:nvPr/>
        </p:nvSpPr>
        <p:spPr bwMode="auto">
          <a:xfrm>
            <a:off x="6270625" y="5699125"/>
            <a:ext cx="3613150" cy="69249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/>
            <a:r>
              <a:rPr lang="zh-CN" altLang="zh-CN" sz="1800" b="1" dirty="0"/>
              <a:t>建立森林资源保护激励机制</a:t>
            </a:r>
            <a:endParaRPr lang="zh-CN" altLang="zh-CN" sz="1800" dirty="0"/>
          </a:p>
          <a:p>
            <a:pPr eaLnBrk="1" hangingPunct="1"/>
            <a:endParaRPr lang="zh-CN" altLang="en-US" dirty="0">
              <a:ea typeface="宋体" pitchFamily="2" charset="-122"/>
            </a:endParaRPr>
          </a:p>
        </p:txBody>
      </p:sp>
      <p:sp>
        <p:nvSpPr>
          <p:cNvPr id="7199" name="Oval 7"/>
          <p:cNvSpPr>
            <a:spLocks noChangeArrowheads="true"/>
          </p:cNvSpPr>
          <p:nvPr/>
        </p:nvSpPr>
        <p:spPr bwMode="auto">
          <a:xfrm>
            <a:off x="1528763" y="1698625"/>
            <a:ext cx="4452937" cy="4451350"/>
          </a:xfrm>
          <a:prstGeom prst="ellipse">
            <a:avLst/>
          </a:prstGeom>
          <a:solidFill>
            <a:schemeClr val="bg1"/>
          </a:solidFill>
          <a:ln w="9525">
            <a:noFill/>
            <a:round/>
          </a:ln>
        </p:spPr>
        <p:txBody>
          <a:bodyPr/>
          <a:lstStyle/>
          <a:p>
            <a:pPr eaLnBrk="1" hangingPunct="1"/>
            <a:endParaRPr lang="zh-CN" altLang="zh-CN" sz="1800" b="1">
              <a:ea typeface="宋体" pitchFamily="2" charset="-122"/>
            </a:endParaRPr>
          </a:p>
        </p:txBody>
      </p:sp>
      <p:pic>
        <p:nvPicPr>
          <p:cNvPr id="75778" name="Picture 2" descr="C:\Users\Administrator\Desktop\fe8845f7693b120ab05d48a994d1d7d.jpg"/>
          <p:cNvPicPr>
            <a:picLocks noChangeAspect="true" noChangeArrowheads="true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2210905" y="2205709"/>
            <a:ext cx="3816265" cy="3324225"/>
          </a:xfrm>
          <a:prstGeom prst="rect">
            <a:avLst/>
          </a:prstGeom>
          <a:noFill/>
        </p:spPr>
      </p:pic>
      <p:sp>
        <p:nvSpPr>
          <p:cNvPr id="34" name="Oval 9"/>
          <p:cNvSpPr>
            <a:spLocks noChangeArrowheads="true"/>
          </p:cNvSpPr>
          <p:nvPr/>
        </p:nvSpPr>
        <p:spPr bwMode="auto">
          <a:xfrm>
            <a:off x="1634865" y="4797889"/>
            <a:ext cx="1085850" cy="1085850"/>
          </a:xfrm>
          <a:prstGeom prst="ellipse">
            <a:avLst/>
          </a:prstGeom>
          <a:solidFill>
            <a:srgbClr val="009999"/>
          </a:solidFill>
          <a:ln w="9525">
            <a:noFill/>
            <a:round/>
          </a:ln>
        </p:spPr>
        <p:txBody>
          <a:bodyPr/>
          <a:lstStyle/>
          <a:p>
            <a:pPr eaLnBrk="1" hangingPunct="1"/>
            <a:r>
              <a:rPr lang="zh-CN" altLang="en-US" sz="1800" b="1" dirty="0" smtClean="0">
                <a:solidFill>
                  <a:schemeClr val="bg1"/>
                </a:solidFill>
                <a:ea typeface="宋体" pitchFamily="2" charset="-122"/>
              </a:rPr>
              <a:t>工作重点</a:t>
            </a:r>
            <a:endParaRPr lang="zh-CN" altLang="zh-CN" sz="1800" b="1" dirty="0">
              <a:solidFill>
                <a:schemeClr val="bg1"/>
              </a:solidFill>
              <a:ea typeface="宋体" pitchFamily="2" charset="-122"/>
            </a:endParaRPr>
          </a:p>
        </p:txBody>
      </p:sp>
    </p:spTree>
    <p:custDataLst>
      <p:tags r:id="rId2"/>
    </p:custDataLst>
  </p:cSld>
  <p:clrMapOvr>
    <a:masterClrMapping/>
  </p:clrMapOvr>
  <p:transition advTm="3562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21" dur="500" tmFilter="0,0; .5, 1; 1, 1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>
                                      <p:cBhvr>
                                        <p:cTn id="24" dur="1000"/>
                                        <p:tgtEl>
                                          <p:spTgt spid="7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31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608E-6 1.11111E-6 L -0.17354 0.29051 " pathEditMode="relative" rAng="0" ptsTypes="AA">
                                      <p:cBhvr>
                                        <p:cTn id="44" dur="500" spd="-999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600" y="14500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35202E-6 -2.59259E-6 L -0.23143 0.15556 " pathEditMode="relative" rAng="0" ptsTypes="AA">
                                      <p:cBhvr>
                                        <p:cTn id="46" dur="500" spd="-999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500" y="7800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rAng="0" ptsTypes="">
                                      <p:cBhvr>
                                        <p:cTn id="48" dur="500" spd="-9990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35202E-6 -3.7037E-6 L -0.23143 -0.15555 " pathEditMode="relative" rAng="0" ptsTypes="AA">
                                      <p:cBhvr>
                                        <p:cTn id="50" dur="500" spd="-999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500" y="-7700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608E-6 2.59259E-6 L -0.17354 -0.29051 " pathEditMode="relative" rAng="0" ptsTypes="AA">
                                      <p:cBhvr>
                                        <p:cTn id="52" dur="500" spd="-999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600" y="-14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>
                                      <p:cBhvr>
                                        <p:cTn id="56" dur="500"/>
                                        <p:tgtEl>
                                          <p:spTgt spid="7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>
                                      <p:cBhvr>
                                        <p:cTn id="59" dur="500"/>
                                        <p:tgtEl>
                                          <p:spTgt spid="7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>
                                      <p:cBhvr>
                                        <p:cTn id="62" dur="500"/>
                                        <p:tgtEl>
                                          <p:spTgt spid="7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>
                                      <p:cBhvr>
                                        <p:cTn id="65" dur="500"/>
                                        <p:tgtEl>
                                          <p:spTgt spid="7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>
                                      <p:cBhvr>
                                        <p:cTn id="68" dur="500"/>
                                        <p:tgtEl>
                                          <p:spTgt spid="7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rAng="0" ptsTypes="">
                                      <p:cBhvr>
                                        <p:cTn id="7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  <p:animEffect filter="fade">
                                      <p:cBhvr>
                                        <p:cTn id="7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5" grpId="0" bldLvl="0"/>
      <p:bldP spid="7186" grpId="0" bldLvl="0" animBg="true"/>
      <p:bldP spid="7187" grpId="0" animBg="true"/>
      <p:bldP spid="7188" grpId="0" bldLvl="0" animBg="true"/>
      <p:bldP spid="7189" grpId="0" bldLvl="0" animBg="true"/>
      <p:bldP spid="7189" grpId="1" bldLvl="0" animBg="true"/>
      <p:bldP spid="7190" grpId="0" bldLvl="0" animBg="true"/>
      <p:bldP spid="7190" grpId="1" bldLvl="0" animBg="true"/>
      <p:bldP spid="7191" grpId="0" bldLvl="0" animBg="true"/>
      <p:bldP spid="7191" grpId="1" bldLvl="0" animBg="true"/>
      <p:bldP spid="7192" grpId="0" bldLvl="0" animBg="true"/>
      <p:bldP spid="7192" grpId="1" bldLvl="0" animBg="true"/>
      <p:bldP spid="7193" grpId="0" bldLvl="0" animBg="true"/>
      <p:bldP spid="7193" grpId="1" bldLvl="0" animBg="true"/>
      <p:bldP spid="7194" grpId="0" bldLvl="0"/>
      <p:bldP spid="7195" grpId="0" bldLvl="0"/>
      <p:bldP spid="7196" grpId="0" bldLvl="0"/>
      <p:bldP spid="7197" grpId="0" bldLvl="0"/>
      <p:bldP spid="7198" grpId="0" bldLvl="0"/>
      <p:bldP spid="7199" grpId="0" bldLvl="0" animBg="true"/>
      <p:bldP spid="34" grpId="0" bldLvl="0" animBg="tru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灯片编号占位符 4"/>
          <p:cNvSpPr>
            <a:spLocks noGrp="true" noChangeArrowheads="true"/>
          </p:cNvSpPr>
          <p:nvPr>
            <p:ph type="sldNum" sz="quarter" idx="12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pPr>
              <a:buFontTx/>
              <a:buNone/>
            </a:pPr>
            <a:fld id="{40A7B4FC-33C7-4CD0-B42C-60CF5C44DF89}" type="slidenum">
              <a:rPr altLang="en-US" sz="1400">
                <a:solidFill>
                  <a:srgbClr val="898989"/>
                </a:solidFill>
              </a:rPr>
            </a:fld>
            <a:endParaRPr lang="zh-CN" altLang="en-US" sz="1400">
              <a:solidFill>
                <a:srgbClr val="898989"/>
              </a:solidFill>
            </a:endParaRPr>
          </a:p>
        </p:txBody>
      </p:sp>
      <p:sp>
        <p:nvSpPr>
          <p:cNvPr id="37890" name="矩形 23"/>
          <p:cNvSpPr>
            <a:spLocks noChangeArrowheads="true"/>
          </p:cNvSpPr>
          <p:nvPr/>
        </p:nvSpPr>
        <p:spPr bwMode="auto">
          <a:xfrm>
            <a:off x="-3175" y="2122488"/>
            <a:ext cx="12198350" cy="1595437"/>
          </a:xfrm>
          <a:prstGeom prst="rect">
            <a:avLst/>
          </a:prstGeom>
          <a:solidFill>
            <a:srgbClr val="009999"/>
          </a:solidFill>
          <a:ln w="9525">
            <a:noFill/>
            <a:miter lim="800000"/>
          </a:ln>
        </p:spPr>
        <p:txBody>
          <a:bodyPr lIns="108896" tIns="54448" rIns="108896" bIns="54448" anchor="ctr"/>
          <a:lstStyle/>
          <a:p>
            <a:pPr algn="ctr" eaLnBrk="1" hangingPunct="1"/>
            <a:endParaRPr lang="zh-CN" altLang="zh-CN">
              <a:solidFill>
                <a:srgbClr val="FFFFFF"/>
              </a:solidFill>
              <a:latin typeface="Arial Narrow" pitchFamily="34" charset="0"/>
              <a:ea typeface="微软雅黑" pitchFamily="34" charset="-122"/>
            </a:endParaRPr>
          </a:p>
        </p:txBody>
      </p:sp>
      <p:sp>
        <p:nvSpPr>
          <p:cNvPr id="37891" name="文本框 1"/>
          <p:cNvSpPr>
            <a:spLocks noChangeArrowheads="true"/>
          </p:cNvSpPr>
          <p:nvPr/>
        </p:nvSpPr>
        <p:spPr bwMode="auto">
          <a:xfrm>
            <a:off x="3775075" y="2206625"/>
            <a:ext cx="4556125" cy="9636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08896" tIns="54448" rIns="108896" bIns="54448" anchor="ctr"/>
          <a:lstStyle/>
          <a:p>
            <a:pPr algn="ctr" eaLnBrk="1" hangingPunct="1">
              <a:spcBef>
                <a:spcPts val="750"/>
              </a:spcBef>
            </a:pPr>
            <a:r>
              <a:rPr lang="zh-CN" altLang="en-US" sz="79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谢谢聆听</a:t>
            </a:r>
            <a:endParaRPr lang="zh-CN" altLang="en-US">
              <a:solidFill>
                <a:schemeClr val="bg1"/>
              </a:solidFill>
              <a:ea typeface="宋体" pitchFamily="2" charset="-122"/>
            </a:endParaRPr>
          </a:p>
        </p:txBody>
      </p:sp>
      <p:sp>
        <p:nvSpPr>
          <p:cNvPr id="37892" name="椭圆 4"/>
          <p:cNvSpPr>
            <a:spLocks noChangeArrowheads="true"/>
          </p:cNvSpPr>
          <p:nvPr/>
        </p:nvSpPr>
        <p:spPr bwMode="auto">
          <a:xfrm>
            <a:off x="6213475" y="3208338"/>
            <a:ext cx="76200" cy="76200"/>
          </a:xfrm>
          <a:prstGeom prst="ellipse">
            <a:avLst/>
          </a:prstGeom>
          <a:solidFill>
            <a:srgbClr val="95B3D7"/>
          </a:solidFill>
          <a:ln w="9525">
            <a:noFill/>
            <a:round/>
          </a:ln>
        </p:spPr>
        <p:txBody>
          <a:bodyPr lIns="108896" tIns="54448" rIns="108896" bIns="54448" anchor="ctr"/>
          <a:lstStyle/>
          <a:p>
            <a:pPr algn="ctr" eaLnBrk="1" hangingPunct="1">
              <a:spcBef>
                <a:spcPts val="750"/>
              </a:spcBef>
            </a:pPr>
            <a:endParaRPr lang="zh-CN" altLang="zh-CN">
              <a:solidFill>
                <a:srgbClr val="FFFFFF"/>
              </a:solidFill>
              <a:latin typeface="Arial Narrow" pitchFamily="34" charset="0"/>
              <a:ea typeface="微软雅黑" pitchFamily="34" charset="-122"/>
              <a:sym typeface="Arial Narrow" pitchFamily="34" charset="0"/>
            </a:endParaRPr>
          </a:p>
        </p:txBody>
      </p:sp>
      <p:sp>
        <p:nvSpPr>
          <p:cNvPr id="37893" name="直接连接符 6"/>
          <p:cNvSpPr>
            <a:spLocks noChangeShapeType="true"/>
          </p:cNvSpPr>
          <p:nvPr/>
        </p:nvSpPr>
        <p:spPr bwMode="auto">
          <a:xfrm>
            <a:off x="3775075" y="3224213"/>
            <a:ext cx="2178050" cy="1587"/>
          </a:xfrm>
          <a:prstGeom prst="line">
            <a:avLst/>
          </a:prstGeom>
          <a:noFill/>
          <a:ln w="12700">
            <a:solidFill>
              <a:srgbClr val="93B3D7"/>
            </a:solidFill>
            <a:beve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7894" name="直接连接符 7"/>
          <p:cNvSpPr>
            <a:spLocks noChangeShapeType="true"/>
          </p:cNvSpPr>
          <p:nvPr/>
        </p:nvSpPr>
        <p:spPr bwMode="auto">
          <a:xfrm>
            <a:off x="6423025" y="3224213"/>
            <a:ext cx="2181225" cy="1587"/>
          </a:xfrm>
          <a:prstGeom prst="line">
            <a:avLst/>
          </a:prstGeom>
          <a:noFill/>
          <a:ln w="12700">
            <a:solidFill>
              <a:srgbClr val="93B3D7"/>
            </a:solidFill>
            <a:beve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7895" name="文本框 13"/>
          <p:cNvSpPr>
            <a:spLocks noChangeArrowheads="true"/>
          </p:cNvSpPr>
          <p:nvPr/>
        </p:nvSpPr>
        <p:spPr bwMode="auto">
          <a:xfrm>
            <a:off x="4037013" y="3352800"/>
            <a:ext cx="4078287" cy="242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108896" tIns="54448" rIns="108896" bIns="54448" anchor="ctr"/>
          <a:lstStyle/>
          <a:p>
            <a:pPr algn="ctr" eaLnBrk="1" hangingPunct="1"/>
            <a:r>
              <a:rPr lang="en-US" altLang="zh-CN" sz="1700" b="1">
                <a:solidFill>
                  <a:schemeClr val="bg1"/>
                </a:solidFill>
                <a:latin typeface="Tempus Sans ITC" pitchFamily="82" charset="0"/>
                <a:ea typeface="微软雅黑" pitchFamily="34" charset="-122"/>
                <a:sym typeface="Tempus Sans ITC" pitchFamily="82" charset="0"/>
              </a:rPr>
              <a:t>THANK YOU FOR YOUR ATTENTION</a:t>
            </a:r>
            <a:endParaRPr lang="en-US" altLang="zh-CN" sz="1700" b="1">
              <a:solidFill>
                <a:schemeClr val="bg1"/>
              </a:solidFill>
              <a:latin typeface="Tempus Sans ITC" pitchFamily="82" charset="0"/>
              <a:ea typeface="微软雅黑" pitchFamily="34" charset="-122"/>
              <a:sym typeface="Tempus Sans ITC" pitchFamily="82" charset="0"/>
            </a:endParaRPr>
          </a:p>
        </p:txBody>
      </p:sp>
    </p:spTree>
    <p:custDataLst>
      <p:tags r:id="rId1"/>
    </p:custDataLst>
  </p:cSld>
  <p:clrMapOvr>
    <a:masterClrMapping/>
  </p:clrMapOvr>
  <p:transition advTm="3563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>
                                      <p:cBhvr>
                                        <p:cTn id="7" dur="10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16" dur="500" tmFilter="0,0; .5, 1; 1, 1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>
                                      <p:cBhvr>
                                        <p:cTn id="19" dur="5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>
                                      <p:cBhvr>
                                        <p:cTn id="22" dur="5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>
                                      <p:cBhvr>
                                        <p:cTn id="25" dur="5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>
                                      <p:cBhvr>
                                        <p:cTn id="28" dur="5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bldLvl="0" animBg="true"/>
      <p:bldP spid="37891" grpId="0" bldLvl="0"/>
      <p:bldP spid="37892" grpId="0" bldLvl="0" animBg="true"/>
      <p:bldP spid="37893" grpId="0" animBg="true"/>
      <p:bldP spid="37894" grpId="0" animBg="true"/>
      <p:bldP spid="37895" grpId="0" bldLvl="0"/>
    </p:bldLst>
  </p:timing>
</p:sld>
</file>

<file path=ppt/tags/tag1.xml><?xml version="1.0" encoding="utf-8"?>
<p:tagLst xmlns:p="http://schemas.openxmlformats.org/presentationml/2006/main">
  <p:tag name="TIMING" val="|0.6|1.0|0.8|0.8|0.8|0.8"/>
</p:tagLst>
</file>

<file path=ppt/tags/tag2.xml><?xml version="1.0" encoding="utf-8"?>
<p:tagLst xmlns:p="http://schemas.openxmlformats.org/presentationml/2006/main">
  <p:tag name="TIMING" val="|0.5|1.5|0.8"/>
</p:tagLst>
</file>

<file path=ppt/tags/tag3.xml><?xml version="1.0" encoding="utf-8"?>
<p:tagLst xmlns:p="http://schemas.openxmlformats.org/presentationml/2006/main">
  <p:tag name="TIMING" val="|0.7|0.9|1.3|1.0"/>
</p:tagLst>
</file>

<file path=ppt/tags/tag4.xml><?xml version="1.0" encoding="utf-8"?>
<p:tagLst xmlns:p="http://schemas.openxmlformats.org/presentationml/2006/main">
  <p:tag name="TIMING" val="|0.9|0.9|0.8|0.6|0.5|0.4|0.6|0.6|0.6|0.3|0.3|0.5|0.3|0.4|0.5|0.4|0.4|0.5|0.6|0.3|0.4"/>
</p:tagLst>
</file>

<file path=ppt/tags/tag5.xml><?xml version="1.0" encoding="utf-8"?>
<p:tagLst xmlns:p="http://schemas.openxmlformats.org/presentationml/2006/main">
  <p:tag name="TIMING" val="|0.5|0.9"/>
</p:tagLst>
</file>

<file path=ppt/tags/tag6.xml><?xml version="1.0" encoding="utf-8"?>
<p:tagLst xmlns:p="http://schemas.openxmlformats.org/presentationml/2006/main">
  <p:tag name="TIMING" val="|0.2|1.0|1.1"/>
</p:tagLst>
</file>

<file path=ppt/tags/tag7.xml><?xml version="1.0" encoding="utf-8"?>
<p:tagLst xmlns:p="http://schemas.openxmlformats.org/presentationml/2006/main">
  <p:tag name="TIMING" val="|0.5|1.5"/>
</p:tagLst>
</file>

<file path=ppt/theme/theme1.xml><?xml version="1.0" encoding="utf-8"?>
<a:theme xmlns:a="http://schemas.openxmlformats.org/drawingml/2006/main" name="A000120140530A99PPBG">
  <a:themeElements>
    <a:clrScheme name="自定义 131">
      <a:dk1>
        <a:srgbClr val="5F5F5F"/>
      </a:dk1>
      <a:lt1>
        <a:sysClr val="window" lastClr="FFFFFF"/>
      </a:lt1>
      <a:dk2>
        <a:srgbClr val="4D4D4D"/>
      </a:dk2>
      <a:lt2>
        <a:srgbClr val="E5DEDB"/>
      </a:lt2>
      <a:accent1>
        <a:srgbClr val="1FB1E5"/>
      </a:accent1>
      <a:accent2>
        <a:srgbClr val="4283D2"/>
      </a:accent2>
      <a:accent3>
        <a:srgbClr val="5E65A6"/>
      </a:accent3>
      <a:accent4>
        <a:srgbClr val="97659F"/>
      </a:accent4>
      <a:accent5>
        <a:srgbClr val="77CB59"/>
      </a:accent5>
      <a:accent6>
        <a:srgbClr val="FFC000"/>
      </a:accent6>
      <a:hlink>
        <a:srgbClr val="D6522E"/>
      </a:hlink>
      <a:folHlink>
        <a:srgbClr val="AD5389"/>
      </a:folHlink>
    </a:clrScheme>
    <a:fontScheme name="自定义 15">
      <a:majorFont>
        <a:latin typeface="Arial Black"/>
        <a:ea typeface="微软雅黑"/>
        <a:cs typeface=""/>
      </a:majorFont>
      <a:minorFont>
        <a:latin typeface="Arial"/>
        <a:ea typeface="幼圆"/>
        <a:cs typeface=""/>
      </a:minorFont>
    </a:fontScheme>
    <a:fmtScheme name="Office 主题">
      <a:fillStyleLst>
        <a:solidFill>
          <a:schemeClr val="phClr"/>
        </a:solidFill>
        <a:gradFill rotWithShape="true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false"/>
        </a:gradFill>
        <a:gradFill rotWithShape="true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false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true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false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lnSpc>
            <a:spcPct val="130000"/>
          </a:lnSpc>
          <a:defRPr sz="1400" dirty="0" smtClean="0">
            <a:latin typeface="Arial" panose="02080604020202020204" pitchFamily="34" charset="0"/>
            <a:ea typeface="微软雅黑" pitchFamily="34" charset="-122"/>
          </a:defRPr>
        </a:defPPr>
      </a:lstStyle>
    </a:tx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2029</Words>
  <Application>WPS 演示</Application>
  <PresentationFormat>自定义</PresentationFormat>
  <Paragraphs>169</Paragraphs>
  <Slides>8</Slides>
  <Notes>2</Notes>
  <HiddenSlides>0</HiddenSlides>
  <MMClips>1</MMClips>
  <ScaleCrop>false</ScaleCrop>
  <HeadingPairs>
    <vt:vector size="6" baseType="variant">
      <vt:variant>
        <vt:lpstr>已用的字体</vt:lpstr>
      </vt:variant>
      <vt:variant>
        <vt:i4>23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32" baseType="lpstr">
      <vt:lpstr>Arial</vt:lpstr>
      <vt:lpstr>宋体</vt:lpstr>
      <vt:lpstr>Wingdings</vt:lpstr>
      <vt:lpstr>Nimbus Roman No9 L</vt:lpstr>
      <vt:lpstr>幼圆</vt:lpstr>
      <vt:lpstr>仿宋</vt:lpstr>
      <vt:lpstr>微软雅黑</vt:lpstr>
      <vt:lpstr>黑体</vt:lpstr>
      <vt:lpstr>方正书宋_GBK</vt:lpstr>
      <vt:lpstr>Arial Black</vt:lpstr>
      <vt:lpstr>Calibri</vt:lpstr>
      <vt:lpstr>Impact</vt:lpstr>
      <vt:lpstr>Agency FB</vt:lpstr>
      <vt:lpstr>Adobe 宋体 Std L</vt:lpstr>
      <vt:lpstr>方正兰亭粗黑简体</vt:lpstr>
      <vt:lpstr>方正黑体_GBK</vt:lpstr>
      <vt:lpstr>Times New Roman</vt:lpstr>
      <vt:lpstr>Adobe 黑体 Std R</vt:lpstr>
      <vt:lpstr>Arial Narrow</vt:lpstr>
      <vt:lpstr>Tempus Sans ITC</vt:lpstr>
      <vt:lpstr>DejaVu Sans</vt:lpstr>
      <vt:lpstr>宋体</vt:lpstr>
      <vt:lpstr>Arial Unicode MS</vt:lpstr>
      <vt:lpstr>A000120140530A99PPBG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wt</cp:lastModifiedBy>
  <cp:revision>43</cp:revision>
  <dcterms:created xsi:type="dcterms:W3CDTF">2023-10-23T03:38:50Z</dcterms:created>
  <dcterms:modified xsi:type="dcterms:W3CDTF">2023-10-23T03:38:50Z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2052-11.8.2.10125</vt:lpwstr>
  </property>
</Properties>
</file>